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84" r:id="rId2"/>
    <p:sldId id="285" r:id="rId3"/>
    <p:sldId id="517" r:id="rId4"/>
    <p:sldId id="518" r:id="rId5"/>
    <p:sldId id="519" r:id="rId6"/>
    <p:sldId id="520" r:id="rId7"/>
    <p:sldId id="521" r:id="rId8"/>
    <p:sldId id="522" r:id="rId9"/>
    <p:sldId id="524" r:id="rId10"/>
    <p:sldId id="525" r:id="rId11"/>
    <p:sldId id="526" r:id="rId12"/>
    <p:sldId id="528" r:id="rId13"/>
    <p:sldId id="529" r:id="rId14"/>
    <p:sldId id="286" r:id="rId15"/>
    <p:sldId id="282" r:id="rId16"/>
    <p:sldId id="283" r:id="rId17"/>
    <p:sldId id="257" r:id="rId18"/>
    <p:sldId id="258" r:id="rId19"/>
    <p:sldId id="259" r:id="rId20"/>
    <p:sldId id="260" r:id="rId21"/>
    <p:sldId id="263" r:id="rId22"/>
    <p:sldId id="264" r:id="rId23"/>
    <p:sldId id="265" r:id="rId24"/>
    <p:sldId id="288" r:id="rId25"/>
    <p:sldId id="289" r:id="rId26"/>
    <p:sldId id="291" r:id="rId27"/>
    <p:sldId id="290" r:id="rId28"/>
    <p:sldId id="530" r:id="rId29"/>
    <p:sldId id="266" r:id="rId30"/>
    <p:sldId id="268" r:id="rId31"/>
    <p:sldId id="267" r:id="rId32"/>
    <p:sldId id="269" r:id="rId33"/>
    <p:sldId id="270" r:id="rId34"/>
    <p:sldId id="271" r:id="rId35"/>
    <p:sldId id="272" r:id="rId36"/>
    <p:sldId id="287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53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64" d="100"/>
          <a:sy n="64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E:\swetha\MHX-SECONDARY%20DATA\PM10%20vs%20PM2.5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swetha\MHX\Action%20plan_reports\Mumbai%20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328222793077568E-2"/>
          <c:y val="8.3211507636532137E-2"/>
          <c:w val="0.82592949462159371"/>
          <c:h val="0.73934623135032151"/>
        </c:manualLayout>
      </c:layout>
      <c:lineChart>
        <c:grouping val="standar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PM2.5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Sheet3!$A$2:$A$342</c:f>
              <c:numCache>
                <c:formatCode>d\-mmm\-yy</c:formatCode>
                <c:ptCount val="341"/>
                <c:pt idx="0">
                  <c:v>42370</c:v>
                </c:pt>
                <c:pt idx="1">
                  <c:v>42371</c:v>
                </c:pt>
                <c:pt idx="2">
                  <c:v>42372</c:v>
                </c:pt>
                <c:pt idx="3">
                  <c:v>42373</c:v>
                </c:pt>
                <c:pt idx="4">
                  <c:v>42374</c:v>
                </c:pt>
                <c:pt idx="5">
                  <c:v>42375</c:v>
                </c:pt>
                <c:pt idx="6">
                  <c:v>42376</c:v>
                </c:pt>
                <c:pt idx="7">
                  <c:v>42377</c:v>
                </c:pt>
                <c:pt idx="8">
                  <c:v>42378</c:v>
                </c:pt>
                <c:pt idx="9">
                  <c:v>42379</c:v>
                </c:pt>
                <c:pt idx="10">
                  <c:v>42380</c:v>
                </c:pt>
                <c:pt idx="11">
                  <c:v>42381</c:v>
                </c:pt>
                <c:pt idx="12">
                  <c:v>42382</c:v>
                </c:pt>
                <c:pt idx="13">
                  <c:v>42383</c:v>
                </c:pt>
                <c:pt idx="14">
                  <c:v>42384</c:v>
                </c:pt>
                <c:pt idx="15">
                  <c:v>42385</c:v>
                </c:pt>
                <c:pt idx="16">
                  <c:v>42386</c:v>
                </c:pt>
                <c:pt idx="17">
                  <c:v>42387</c:v>
                </c:pt>
                <c:pt idx="18">
                  <c:v>42388</c:v>
                </c:pt>
                <c:pt idx="19">
                  <c:v>42389</c:v>
                </c:pt>
                <c:pt idx="20">
                  <c:v>42390</c:v>
                </c:pt>
                <c:pt idx="21">
                  <c:v>42391</c:v>
                </c:pt>
                <c:pt idx="22">
                  <c:v>42392</c:v>
                </c:pt>
                <c:pt idx="23">
                  <c:v>42393</c:v>
                </c:pt>
                <c:pt idx="24">
                  <c:v>42394</c:v>
                </c:pt>
                <c:pt idx="25">
                  <c:v>42395</c:v>
                </c:pt>
                <c:pt idx="26">
                  <c:v>42396</c:v>
                </c:pt>
                <c:pt idx="27">
                  <c:v>42397</c:v>
                </c:pt>
                <c:pt idx="28">
                  <c:v>42398</c:v>
                </c:pt>
                <c:pt idx="29">
                  <c:v>42399</c:v>
                </c:pt>
                <c:pt idx="30">
                  <c:v>42400</c:v>
                </c:pt>
                <c:pt idx="31">
                  <c:v>42401</c:v>
                </c:pt>
                <c:pt idx="32">
                  <c:v>42402</c:v>
                </c:pt>
                <c:pt idx="33">
                  <c:v>42403</c:v>
                </c:pt>
                <c:pt idx="34">
                  <c:v>42404</c:v>
                </c:pt>
                <c:pt idx="35">
                  <c:v>42405</c:v>
                </c:pt>
                <c:pt idx="36">
                  <c:v>42406</c:v>
                </c:pt>
                <c:pt idx="37">
                  <c:v>42407</c:v>
                </c:pt>
                <c:pt idx="38">
                  <c:v>42408</c:v>
                </c:pt>
                <c:pt idx="39">
                  <c:v>42409</c:v>
                </c:pt>
                <c:pt idx="40">
                  <c:v>42410</c:v>
                </c:pt>
                <c:pt idx="41">
                  <c:v>42411</c:v>
                </c:pt>
                <c:pt idx="42">
                  <c:v>42412</c:v>
                </c:pt>
                <c:pt idx="43">
                  <c:v>42413</c:v>
                </c:pt>
                <c:pt idx="44">
                  <c:v>42415</c:v>
                </c:pt>
                <c:pt idx="45">
                  <c:v>42416</c:v>
                </c:pt>
                <c:pt idx="46">
                  <c:v>42417</c:v>
                </c:pt>
                <c:pt idx="47">
                  <c:v>42418</c:v>
                </c:pt>
                <c:pt idx="48">
                  <c:v>42419</c:v>
                </c:pt>
                <c:pt idx="49">
                  <c:v>42421</c:v>
                </c:pt>
                <c:pt idx="50">
                  <c:v>42422</c:v>
                </c:pt>
                <c:pt idx="51">
                  <c:v>42423</c:v>
                </c:pt>
                <c:pt idx="52">
                  <c:v>42424</c:v>
                </c:pt>
                <c:pt idx="53">
                  <c:v>42425</c:v>
                </c:pt>
                <c:pt idx="54">
                  <c:v>42426</c:v>
                </c:pt>
                <c:pt idx="55">
                  <c:v>42427</c:v>
                </c:pt>
                <c:pt idx="56">
                  <c:v>42428</c:v>
                </c:pt>
                <c:pt idx="57">
                  <c:v>42429</c:v>
                </c:pt>
                <c:pt idx="58">
                  <c:v>42430</c:v>
                </c:pt>
                <c:pt idx="59">
                  <c:v>42431</c:v>
                </c:pt>
                <c:pt idx="60">
                  <c:v>42432</c:v>
                </c:pt>
                <c:pt idx="61">
                  <c:v>42433</c:v>
                </c:pt>
                <c:pt idx="62">
                  <c:v>42434</c:v>
                </c:pt>
                <c:pt idx="63">
                  <c:v>42435</c:v>
                </c:pt>
                <c:pt idx="64">
                  <c:v>42436</c:v>
                </c:pt>
                <c:pt idx="65">
                  <c:v>42437</c:v>
                </c:pt>
                <c:pt idx="66">
                  <c:v>42438</c:v>
                </c:pt>
                <c:pt idx="67">
                  <c:v>42439</c:v>
                </c:pt>
                <c:pt idx="68">
                  <c:v>42440</c:v>
                </c:pt>
                <c:pt idx="69">
                  <c:v>42441</c:v>
                </c:pt>
                <c:pt idx="70">
                  <c:v>42442</c:v>
                </c:pt>
                <c:pt idx="71">
                  <c:v>42443</c:v>
                </c:pt>
                <c:pt idx="72">
                  <c:v>42444</c:v>
                </c:pt>
                <c:pt idx="73">
                  <c:v>42445</c:v>
                </c:pt>
                <c:pt idx="74">
                  <c:v>42446</c:v>
                </c:pt>
                <c:pt idx="75">
                  <c:v>42447</c:v>
                </c:pt>
                <c:pt idx="76">
                  <c:v>42448</c:v>
                </c:pt>
                <c:pt idx="77">
                  <c:v>42449</c:v>
                </c:pt>
                <c:pt idx="78">
                  <c:v>42450</c:v>
                </c:pt>
                <c:pt idx="79">
                  <c:v>42451</c:v>
                </c:pt>
                <c:pt idx="80">
                  <c:v>42452</c:v>
                </c:pt>
                <c:pt idx="81">
                  <c:v>42453</c:v>
                </c:pt>
                <c:pt idx="82">
                  <c:v>42454</c:v>
                </c:pt>
                <c:pt idx="83">
                  <c:v>42455</c:v>
                </c:pt>
                <c:pt idx="84">
                  <c:v>42456</c:v>
                </c:pt>
                <c:pt idx="85">
                  <c:v>42457</c:v>
                </c:pt>
                <c:pt idx="86">
                  <c:v>42458</c:v>
                </c:pt>
                <c:pt idx="87">
                  <c:v>42459</c:v>
                </c:pt>
                <c:pt idx="88">
                  <c:v>42460</c:v>
                </c:pt>
                <c:pt idx="89">
                  <c:v>42461</c:v>
                </c:pt>
                <c:pt idx="90">
                  <c:v>42462</c:v>
                </c:pt>
                <c:pt idx="91">
                  <c:v>42463</c:v>
                </c:pt>
                <c:pt idx="92">
                  <c:v>42464</c:v>
                </c:pt>
                <c:pt idx="93">
                  <c:v>42465</c:v>
                </c:pt>
                <c:pt idx="94">
                  <c:v>42466</c:v>
                </c:pt>
                <c:pt idx="95">
                  <c:v>42467</c:v>
                </c:pt>
                <c:pt idx="96">
                  <c:v>42468</c:v>
                </c:pt>
                <c:pt idx="97">
                  <c:v>42469</c:v>
                </c:pt>
                <c:pt idx="98">
                  <c:v>42470</c:v>
                </c:pt>
                <c:pt idx="99">
                  <c:v>42471</c:v>
                </c:pt>
                <c:pt idx="100">
                  <c:v>42472</c:v>
                </c:pt>
                <c:pt idx="101">
                  <c:v>42473</c:v>
                </c:pt>
                <c:pt idx="102">
                  <c:v>42474</c:v>
                </c:pt>
                <c:pt idx="103">
                  <c:v>42475</c:v>
                </c:pt>
                <c:pt idx="104">
                  <c:v>42476</c:v>
                </c:pt>
                <c:pt idx="105">
                  <c:v>42477</c:v>
                </c:pt>
                <c:pt idx="106">
                  <c:v>42478</c:v>
                </c:pt>
                <c:pt idx="107">
                  <c:v>42479</c:v>
                </c:pt>
                <c:pt idx="108">
                  <c:v>42480</c:v>
                </c:pt>
                <c:pt idx="109">
                  <c:v>42481</c:v>
                </c:pt>
                <c:pt idx="110">
                  <c:v>42482</c:v>
                </c:pt>
                <c:pt idx="111">
                  <c:v>42483</c:v>
                </c:pt>
                <c:pt idx="112">
                  <c:v>42484</c:v>
                </c:pt>
                <c:pt idx="113">
                  <c:v>42485</c:v>
                </c:pt>
                <c:pt idx="114">
                  <c:v>42486</c:v>
                </c:pt>
                <c:pt idx="115">
                  <c:v>42487</c:v>
                </c:pt>
                <c:pt idx="116">
                  <c:v>42488</c:v>
                </c:pt>
                <c:pt idx="117">
                  <c:v>42489</c:v>
                </c:pt>
                <c:pt idx="118">
                  <c:v>42491</c:v>
                </c:pt>
                <c:pt idx="119">
                  <c:v>42492</c:v>
                </c:pt>
                <c:pt idx="120">
                  <c:v>42493</c:v>
                </c:pt>
                <c:pt idx="121">
                  <c:v>42494</c:v>
                </c:pt>
                <c:pt idx="122">
                  <c:v>42495</c:v>
                </c:pt>
                <c:pt idx="123">
                  <c:v>42496</c:v>
                </c:pt>
                <c:pt idx="124">
                  <c:v>42497</c:v>
                </c:pt>
                <c:pt idx="125">
                  <c:v>42498</c:v>
                </c:pt>
                <c:pt idx="126">
                  <c:v>42499</c:v>
                </c:pt>
                <c:pt idx="127">
                  <c:v>42501</c:v>
                </c:pt>
                <c:pt idx="128">
                  <c:v>42502</c:v>
                </c:pt>
                <c:pt idx="129">
                  <c:v>42503</c:v>
                </c:pt>
                <c:pt idx="130">
                  <c:v>42504</c:v>
                </c:pt>
                <c:pt idx="131">
                  <c:v>42505</c:v>
                </c:pt>
                <c:pt idx="132">
                  <c:v>42506</c:v>
                </c:pt>
                <c:pt idx="133">
                  <c:v>42507</c:v>
                </c:pt>
                <c:pt idx="134">
                  <c:v>42508</c:v>
                </c:pt>
                <c:pt idx="135">
                  <c:v>42509</c:v>
                </c:pt>
                <c:pt idx="136">
                  <c:v>42510</c:v>
                </c:pt>
                <c:pt idx="137">
                  <c:v>42511</c:v>
                </c:pt>
                <c:pt idx="138">
                  <c:v>42512</c:v>
                </c:pt>
                <c:pt idx="139">
                  <c:v>42513</c:v>
                </c:pt>
                <c:pt idx="140">
                  <c:v>42514</c:v>
                </c:pt>
                <c:pt idx="141">
                  <c:v>42515</c:v>
                </c:pt>
                <c:pt idx="142">
                  <c:v>42516</c:v>
                </c:pt>
                <c:pt idx="143">
                  <c:v>42517</c:v>
                </c:pt>
                <c:pt idx="144">
                  <c:v>42518</c:v>
                </c:pt>
                <c:pt idx="145">
                  <c:v>42519</c:v>
                </c:pt>
                <c:pt idx="146">
                  <c:v>42520</c:v>
                </c:pt>
                <c:pt idx="147">
                  <c:v>42521</c:v>
                </c:pt>
                <c:pt idx="148">
                  <c:v>42522</c:v>
                </c:pt>
                <c:pt idx="149">
                  <c:v>42523</c:v>
                </c:pt>
                <c:pt idx="150">
                  <c:v>42524</c:v>
                </c:pt>
                <c:pt idx="151">
                  <c:v>42525</c:v>
                </c:pt>
                <c:pt idx="152">
                  <c:v>42526</c:v>
                </c:pt>
                <c:pt idx="153">
                  <c:v>42527</c:v>
                </c:pt>
                <c:pt idx="154">
                  <c:v>42528</c:v>
                </c:pt>
                <c:pt idx="155">
                  <c:v>42529</c:v>
                </c:pt>
                <c:pt idx="156">
                  <c:v>42530</c:v>
                </c:pt>
                <c:pt idx="157">
                  <c:v>42531</c:v>
                </c:pt>
                <c:pt idx="158">
                  <c:v>42532</c:v>
                </c:pt>
                <c:pt idx="159">
                  <c:v>42533</c:v>
                </c:pt>
                <c:pt idx="160">
                  <c:v>42534</c:v>
                </c:pt>
                <c:pt idx="161">
                  <c:v>42535</c:v>
                </c:pt>
                <c:pt idx="162">
                  <c:v>42536</c:v>
                </c:pt>
                <c:pt idx="163">
                  <c:v>42537</c:v>
                </c:pt>
                <c:pt idx="164">
                  <c:v>42538</c:v>
                </c:pt>
                <c:pt idx="165">
                  <c:v>42539</c:v>
                </c:pt>
                <c:pt idx="166">
                  <c:v>42540</c:v>
                </c:pt>
                <c:pt idx="167">
                  <c:v>42541</c:v>
                </c:pt>
                <c:pt idx="168">
                  <c:v>42542</c:v>
                </c:pt>
                <c:pt idx="169">
                  <c:v>42543</c:v>
                </c:pt>
                <c:pt idx="170">
                  <c:v>42544</c:v>
                </c:pt>
                <c:pt idx="171">
                  <c:v>42545</c:v>
                </c:pt>
                <c:pt idx="172">
                  <c:v>42546</c:v>
                </c:pt>
                <c:pt idx="173">
                  <c:v>42547</c:v>
                </c:pt>
                <c:pt idx="174">
                  <c:v>42548</c:v>
                </c:pt>
                <c:pt idx="175">
                  <c:v>42549</c:v>
                </c:pt>
                <c:pt idx="176">
                  <c:v>42550</c:v>
                </c:pt>
                <c:pt idx="177">
                  <c:v>42551</c:v>
                </c:pt>
                <c:pt idx="178">
                  <c:v>42552</c:v>
                </c:pt>
                <c:pt idx="179">
                  <c:v>42553</c:v>
                </c:pt>
                <c:pt idx="180">
                  <c:v>42554</c:v>
                </c:pt>
                <c:pt idx="181">
                  <c:v>42555</c:v>
                </c:pt>
                <c:pt idx="182">
                  <c:v>42556</c:v>
                </c:pt>
                <c:pt idx="183">
                  <c:v>42557</c:v>
                </c:pt>
                <c:pt idx="184">
                  <c:v>42558</c:v>
                </c:pt>
                <c:pt idx="185">
                  <c:v>42559</c:v>
                </c:pt>
                <c:pt idx="186">
                  <c:v>42560</c:v>
                </c:pt>
                <c:pt idx="187">
                  <c:v>42561</c:v>
                </c:pt>
                <c:pt idx="188">
                  <c:v>42562</c:v>
                </c:pt>
                <c:pt idx="189">
                  <c:v>42563</c:v>
                </c:pt>
                <c:pt idx="190">
                  <c:v>42564</c:v>
                </c:pt>
                <c:pt idx="191">
                  <c:v>42565</c:v>
                </c:pt>
                <c:pt idx="192">
                  <c:v>42566</c:v>
                </c:pt>
                <c:pt idx="193">
                  <c:v>42567</c:v>
                </c:pt>
                <c:pt idx="194">
                  <c:v>42568</c:v>
                </c:pt>
                <c:pt idx="195">
                  <c:v>42569</c:v>
                </c:pt>
                <c:pt idx="196">
                  <c:v>42570</c:v>
                </c:pt>
                <c:pt idx="197">
                  <c:v>42571</c:v>
                </c:pt>
                <c:pt idx="198">
                  <c:v>42572</c:v>
                </c:pt>
                <c:pt idx="199">
                  <c:v>42574</c:v>
                </c:pt>
                <c:pt idx="200">
                  <c:v>42575</c:v>
                </c:pt>
                <c:pt idx="201">
                  <c:v>42576</c:v>
                </c:pt>
                <c:pt idx="202">
                  <c:v>42577</c:v>
                </c:pt>
                <c:pt idx="203">
                  <c:v>42578</c:v>
                </c:pt>
                <c:pt idx="204">
                  <c:v>42579</c:v>
                </c:pt>
                <c:pt idx="205">
                  <c:v>42580</c:v>
                </c:pt>
                <c:pt idx="206">
                  <c:v>42581</c:v>
                </c:pt>
                <c:pt idx="207">
                  <c:v>42585</c:v>
                </c:pt>
                <c:pt idx="208">
                  <c:v>42586</c:v>
                </c:pt>
                <c:pt idx="209">
                  <c:v>42590</c:v>
                </c:pt>
                <c:pt idx="210">
                  <c:v>42591</c:v>
                </c:pt>
                <c:pt idx="211">
                  <c:v>42592</c:v>
                </c:pt>
                <c:pt idx="212">
                  <c:v>42593</c:v>
                </c:pt>
                <c:pt idx="213">
                  <c:v>42594</c:v>
                </c:pt>
                <c:pt idx="214">
                  <c:v>42595</c:v>
                </c:pt>
                <c:pt idx="215">
                  <c:v>42596</c:v>
                </c:pt>
                <c:pt idx="216">
                  <c:v>42597</c:v>
                </c:pt>
                <c:pt idx="217">
                  <c:v>42598</c:v>
                </c:pt>
                <c:pt idx="218">
                  <c:v>42599</c:v>
                </c:pt>
                <c:pt idx="219">
                  <c:v>42600</c:v>
                </c:pt>
                <c:pt idx="220">
                  <c:v>42601</c:v>
                </c:pt>
                <c:pt idx="221">
                  <c:v>42602</c:v>
                </c:pt>
                <c:pt idx="222">
                  <c:v>42603</c:v>
                </c:pt>
                <c:pt idx="223">
                  <c:v>42604</c:v>
                </c:pt>
                <c:pt idx="224">
                  <c:v>42605</c:v>
                </c:pt>
                <c:pt idx="225">
                  <c:v>42606</c:v>
                </c:pt>
                <c:pt idx="226">
                  <c:v>42607</c:v>
                </c:pt>
                <c:pt idx="227">
                  <c:v>42608</c:v>
                </c:pt>
                <c:pt idx="228">
                  <c:v>42609</c:v>
                </c:pt>
                <c:pt idx="229">
                  <c:v>42610</c:v>
                </c:pt>
                <c:pt idx="230">
                  <c:v>42611</c:v>
                </c:pt>
                <c:pt idx="231">
                  <c:v>42612</c:v>
                </c:pt>
                <c:pt idx="232">
                  <c:v>42613</c:v>
                </c:pt>
                <c:pt idx="233">
                  <c:v>42614</c:v>
                </c:pt>
                <c:pt idx="234">
                  <c:v>42615</c:v>
                </c:pt>
                <c:pt idx="235">
                  <c:v>42616</c:v>
                </c:pt>
                <c:pt idx="236">
                  <c:v>42617</c:v>
                </c:pt>
                <c:pt idx="237">
                  <c:v>42618</c:v>
                </c:pt>
                <c:pt idx="238">
                  <c:v>42619</c:v>
                </c:pt>
                <c:pt idx="239">
                  <c:v>42620</c:v>
                </c:pt>
                <c:pt idx="240">
                  <c:v>42621</c:v>
                </c:pt>
                <c:pt idx="241">
                  <c:v>42622</c:v>
                </c:pt>
                <c:pt idx="242">
                  <c:v>42623</c:v>
                </c:pt>
                <c:pt idx="243">
                  <c:v>42624</c:v>
                </c:pt>
                <c:pt idx="244">
                  <c:v>42625</c:v>
                </c:pt>
                <c:pt idx="245">
                  <c:v>42626</c:v>
                </c:pt>
                <c:pt idx="246">
                  <c:v>42627</c:v>
                </c:pt>
                <c:pt idx="247">
                  <c:v>42628</c:v>
                </c:pt>
                <c:pt idx="248">
                  <c:v>42629</c:v>
                </c:pt>
                <c:pt idx="249">
                  <c:v>42630</c:v>
                </c:pt>
                <c:pt idx="250">
                  <c:v>42631</c:v>
                </c:pt>
                <c:pt idx="251">
                  <c:v>42632</c:v>
                </c:pt>
                <c:pt idx="252">
                  <c:v>42633</c:v>
                </c:pt>
                <c:pt idx="253">
                  <c:v>42634</c:v>
                </c:pt>
                <c:pt idx="254">
                  <c:v>42636</c:v>
                </c:pt>
                <c:pt idx="255">
                  <c:v>42637</c:v>
                </c:pt>
                <c:pt idx="256">
                  <c:v>42638</c:v>
                </c:pt>
                <c:pt idx="257">
                  <c:v>42639</c:v>
                </c:pt>
                <c:pt idx="258">
                  <c:v>42640</c:v>
                </c:pt>
                <c:pt idx="259">
                  <c:v>42641</c:v>
                </c:pt>
                <c:pt idx="260">
                  <c:v>42642</c:v>
                </c:pt>
                <c:pt idx="261">
                  <c:v>42643</c:v>
                </c:pt>
                <c:pt idx="262">
                  <c:v>42644</c:v>
                </c:pt>
                <c:pt idx="263">
                  <c:v>42645</c:v>
                </c:pt>
                <c:pt idx="264">
                  <c:v>42646</c:v>
                </c:pt>
                <c:pt idx="265">
                  <c:v>42648</c:v>
                </c:pt>
                <c:pt idx="266">
                  <c:v>42649</c:v>
                </c:pt>
                <c:pt idx="267">
                  <c:v>42650</c:v>
                </c:pt>
                <c:pt idx="268">
                  <c:v>42652</c:v>
                </c:pt>
                <c:pt idx="269">
                  <c:v>42653</c:v>
                </c:pt>
                <c:pt idx="270">
                  <c:v>42654</c:v>
                </c:pt>
                <c:pt idx="271">
                  <c:v>42655</c:v>
                </c:pt>
                <c:pt idx="272">
                  <c:v>42656</c:v>
                </c:pt>
                <c:pt idx="273">
                  <c:v>42657</c:v>
                </c:pt>
                <c:pt idx="274">
                  <c:v>42658</c:v>
                </c:pt>
                <c:pt idx="275">
                  <c:v>42659</c:v>
                </c:pt>
                <c:pt idx="276">
                  <c:v>42660</c:v>
                </c:pt>
                <c:pt idx="277">
                  <c:v>42661</c:v>
                </c:pt>
                <c:pt idx="278">
                  <c:v>42662</c:v>
                </c:pt>
                <c:pt idx="279">
                  <c:v>42663</c:v>
                </c:pt>
                <c:pt idx="280">
                  <c:v>42664</c:v>
                </c:pt>
                <c:pt idx="281">
                  <c:v>42665</c:v>
                </c:pt>
                <c:pt idx="282">
                  <c:v>42666</c:v>
                </c:pt>
                <c:pt idx="283">
                  <c:v>42667</c:v>
                </c:pt>
                <c:pt idx="284">
                  <c:v>42668</c:v>
                </c:pt>
                <c:pt idx="285">
                  <c:v>42669</c:v>
                </c:pt>
                <c:pt idx="286">
                  <c:v>42670</c:v>
                </c:pt>
                <c:pt idx="287">
                  <c:v>42671</c:v>
                </c:pt>
                <c:pt idx="288">
                  <c:v>42672</c:v>
                </c:pt>
                <c:pt idx="289">
                  <c:v>42676</c:v>
                </c:pt>
                <c:pt idx="290">
                  <c:v>42678</c:v>
                </c:pt>
                <c:pt idx="291">
                  <c:v>42679</c:v>
                </c:pt>
                <c:pt idx="292">
                  <c:v>42680</c:v>
                </c:pt>
                <c:pt idx="293">
                  <c:v>42681</c:v>
                </c:pt>
                <c:pt idx="294">
                  <c:v>42682</c:v>
                </c:pt>
                <c:pt idx="295">
                  <c:v>42683</c:v>
                </c:pt>
                <c:pt idx="296">
                  <c:v>42684</c:v>
                </c:pt>
                <c:pt idx="297">
                  <c:v>42685</c:v>
                </c:pt>
                <c:pt idx="298">
                  <c:v>42686</c:v>
                </c:pt>
                <c:pt idx="299">
                  <c:v>42694</c:v>
                </c:pt>
                <c:pt idx="300">
                  <c:v>42695</c:v>
                </c:pt>
                <c:pt idx="301">
                  <c:v>42696</c:v>
                </c:pt>
                <c:pt idx="302">
                  <c:v>42697</c:v>
                </c:pt>
                <c:pt idx="303">
                  <c:v>42698</c:v>
                </c:pt>
                <c:pt idx="304">
                  <c:v>42699</c:v>
                </c:pt>
                <c:pt idx="305">
                  <c:v>42700</c:v>
                </c:pt>
                <c:pt idx="306">
                  <c:v>42701</c:v>
                </c:pt>
                <c:pt idx="307">
                  <c:v>42702</c:v>
                </c:pt>
                <c:pt idx="308">
                  <c:v>42703</c:v>
                </c:pt>
                <c:pt idx="309">
                  <c:v>42704</c:v>
                </c:pt>
                <c:pt idx="310">
                  <c:v>42705</c:v>
                </c:pt>
                <c:pt idx="311">
                  <c:v>42706</c:v>
                </c:pt>
                <c:pt idx="312">
                  <c:v>42707</c:v>
                </c:pt>
                <c:pt idx="313">
                  <c:v>42708</c:v>
                </c:pt>
                <c:pt idx="314">
                  <c:v>42709</c:v>
                </c:pt>
                <c:pt idx="315">
                  <c:v>42710</c:v>
                </c:pt>
                <c:pt idx="316">
                  <c:v>42711</c:v>
                </c:pt>
                <c:pt idx="317">
                  <c:v>42712</c:v>
                </c:pt>
                <c:pt idx="318">
                  <c:v>42713</c:v>
                </c:pt>
                <c:pt idx="319">
                  <c:v>42714</c:v>
                </c:pt>
                <c:pt idx="320">
                  <c:v>42715</c:v>
                </c:pt>
                <c:pt idx="321">
                  <c:v>42716</c:v>
                </c:pt>
                <c:pt idx="322">
                  <c:v>42717</c:v>
                </c:pt>
                <c:pt idx="323">
                  <c:v>42718</c:v>
                </c:pt>
                <c:pt idx="324">
                  <c:v>42719</c:v>
                </c:pt>
                <c:pt idx="325">
                  <c:v>42720</c:v>
                </c:pt>
                <c:pt idx="326">
                  <c:v>42721</c:v>
                </c:pt>
                <c:pt idx="327">
                  <c:v>42722</c:v>
                </c:pt>
                <c:pt idx="328">
                  <c:v>42723</c:v>
                </c:pt>
                <c:pt idx="329">
                  <c:v>42724</c:v>
                </c:pt>
                <c:pt idx="330">
                  <c:v>42725</c:v>
                </c:pt>
                <c:pt idx="331">
                  <c:v>42726</c:v>
                </c:pt>
                <c:pt idx="332">
                  <c:v>42727</c:v>
                </c:pt>
                <c:pt idx="333">
                  <c:v>42728</c:v>
                </c:pt>
                <c:pt idx="334">
                  <c:v>42729</c:v>
                </c:pt>
                <c:pt idx="335">
                  <c:v>42730</c:v>
                </c:pt>
                <c:pt idx="336">
                  <c:v>42731</c:v>
                </c:pt>
                <c:pt idx="337">
                  <c:v>42732</c:v>
                </c:pt>
                <c:pt idx="338">
                  <c:v>42733</c:v>
                </c:pt>
                <c:pt idx="339">
                  <c:v>42734</c:v>
                </c:pt>
                <c:pt idx="340">
                  <c:v>42735</c:v>
                </c:pt>
              </c:numCache>
            </c:numRef>
          </c:cat>
          <c:val>
            <c:numRef>
              <c:f>Sheet3!$B$2:$B$342</c:f>
              <c:numCache>
                <c:formatCode>General</c:formatCode>
                <c:ptCount val="341"/>
                <c:pt idx="0">
                  <c:v>104.05</c:v>
                </c:pt>
                <c:pt idx="1">
                  <c:v>75.84</c:v>
                </c:pt>
                <c:pt idx="2">
                  <c:v>78.440000000000026</c:v>
                </c:pt>
                <c:pt idx="3">
                  <c:v>110.34</c:v>
                </c:pt>
                <c:pt idx="4">
                  <c:v>117.52</c:v>
                </c:pt>
                <c:pt idx="5">
                  <c:v>115.73</c:v>
                </c:pt>
                <c:pt idx="6">
                  <c:v>131.56</c:v>
                </c:pt>
                <c:pt idx="7">
                  <c:v>143.32000000000008</c:v>
                </c:pt>
                <c:pt idx="8">
                  <c:v>106.45</c:v>
                </c:pt>
                <c:pt idx="9">
                  <c:v>103.14999999999999</c:v>
                </c:pt>
                <c:pt idx="10">
                  <c:v>104.61</c:v>
                </c:pt>
                <c:pt idx="11">
                  <c:v>76.400000000000006</c:v>
                </c:pt>
                <c:pt idx="12">
                  <c:v>86.61</c:v>
                </c:pt>
                <c:pt idx="13">
                  <c:v>88.649999999999991</c:v>
                </c:pt>
                <c:pt idx="14">
                  <c:v>90.95</c:v>
                </c:pt>
                <c:pt idx="15">
                  <c:v>67.75</c:v>
                </c:pt>
                <c:pt idx="16">
                  <c:v>49.97</c:v>
                </c:pt>
                <c:pt idx="17">
                  <c:v>52.39</c:v>
                </c:pt>
                <c:pt idx="18">
                  <c:v>63.78</c:v>
                </c:pt>
                <c:pt idx="19">
                  <c:v>91.11999999999999</c:v>
                </c:pt>
                <c:pt idx="20">
                  <c:v>113.04</c:v>
                </c:pt>
                <c:pt idx="21">
                  <c:v>126.61</c:v>
                </c:pt>
                <c:pt idx="22">
                  <c:v>154.33000000000001</c:v>
                </c:pt>
                <c:pt idx="23">
                  <c:v>112.76</c:v>
                </c:pt>
                <c:pt idx="24">
                  <c:v>76.84</c:v>
                </c:pt>
                <c:pt idx="25">
                  <c:v>55.690000000000012</c:v>
                </c:pt>
                <c:pt idx="26">
                  <c:v>78.86999999999999</c:v>
                </c:pt>
                <c:pt idx="27">
                  <c:v>108.23</c:v>
                </c:pt>
                <c:pt idx="28">
                  <c:v>120.92</c:v>
                </c:pt>
                <c:pt idx="29">
                  <c:v>103.52</c:v>
                </c:pt>
                <c:pt idx="30">
                  <c:v>121.35</c:v>
                </c:pt>
                <c:pt idx="31">
                  <c:v>112.25</c:v>
                </c:pt>
                <c:pt idx="32">
                  <c:v>92.7</c:v>
                </c:pt>
                <c:pt idx="33">
                  <c:v>86.29</c:v>
                </c:pt>
                <c:pt idx="34">
                  <c:v>92.01</c:v>
                </c:pt>
                <c:pt idx="35">
                  <c:v>99.69</c:v>
                </c:pt>
                <c:pt idx="36">
                  <c:v>62.33</c:v>
                </c:pt>
                <c:pt idx="37">
                  <c:v>53.64</c:v>
                </c:pt>
                <c:pt idx="38">
                  <c:v>99.23</c:v>
                </c:pt>
                <c:pt idx="39">
                  <c:v>99.88</c:v>
                </c:pt>
                <c:pt idx="40">
                  <c:v>79.47</c:v>
                </c:pt>
                <c:pt idx="41">
                  <c:v>61.7</c:v>
                </c:pt>
                <c:pt idx="42">
                  <c:v>55.09</c:v>
                </c:pt>
                <c:pt idx="43">
                  <c:v>75.649999999999991</c:v>
                </c:pt>
                <c:pt idx="44">
                  <c:v>103.28</c:v>
                </c:pt>
                <c:pt idx="45">
                  <c:v>91.97</c:v>
                </c:pt>
                <c:pt idx="46">
                  <c:v>89.97</c:v>
                </c:pt>
                <c:pt idx="47">
                  <c:v>87.1</c:v>
                </c:pt>
                <c:pt idx="48">
                  <c:v>75.36999999999999</c:v>
                </c:pt>
                <c:pt idx="49">
                  <c:v>74.290000000000006</c:v>
                </c:pt>
                <c:pt idx="50">
                  <c:v>76.69</c:v>
                </c:pt>
                <c:pt idx="51">
                  <c:v>94.1</c:v>
                </c:pt>
                <c:pt idx="52">
                  <c:v>61.9</c:v>
                </c:pt>
                <c:pt idx="53">
                  <c:v>61.97</c:v>
                </c:pt>
                <c:pt idx="54">
                  <c:v>80.69</c:v>
                </c:pt>
                <c:pt idx="55">
                  <c:v>87.39</c:v>
                </c:pt>
                <c:pt idx="56">
                  <c:v>92.679999999999978</c:v>
                </c:pt>
                <c:pt idx="57">
                  <c:v>91.59</c:v>
                </c:pt>
                <c:pt idx="58">
                  <c:v>82.440000000000026</c:v>
                </c:pt>
                <c:pt idx="59">
                  <c:v>80.72</c:v>
                </c:pt>
                <c:pt idx="60">
                  <c:v>71.440000000000026</c:v>
                </c:pt>
                <c:pt idx="61">
                  <c:v>62.160000000000011</c:v>
                </c:pt>
                <c:pt idx="62">
                  <c:v>63.93</c:v>
                </c:pt>
                <c:pt idx="63">
                  <c:v>66.22</c:v>
                </c:pt>
                <c:pt idx="64">
                  <c:v>67.27</c:v>
                </c:pt>
                <c:pt idx="65">
                  <c:v>77.55</c:v>
                </c:pt>
                <c:pt idx="66">
                  <c:v>90.78</c:v>
                </c:pt>
                <c:pt idx="67">
                  <c:v>112.16999999999999</c:v>
                </c:pt>
                <c:pt idx="68">
                  <c:v>94.19</c:v>
                </c:pt>
                <c:pt idx="69">
                  <c:v>74.23</c:v>
                </c:pt>
                <c:pt idx="70">
                  <c:v>52.01</c:v>
                </c:pt>
                <c:pt idx="71">
                  <c:v>49.91</c:v>
                </c:pt>
                <c:pt idx="72">
                  <c:v>65.069999999999993</c:v>
                </c:pt>
                <c:pt idx="73">
                  <c:v>67.27</c:v>
                </c:pt>
                <c:pt idx="74">
                  <c:v>65.56</c:v>
                </c:pt>
                <c:pt idx="75">
                  <c:v>74.39</c:v>
                </c:pt>
                <c:pt idx="76">
                  <c:v>89.89</c:v>
                </c:pt>
                <c:pt idx="77">
                  <c:v>100.58</c:v>
                </c:pt>
                <c:pt idx="78">
                  <c:v>103.86999999999999</c:v>
                </c:pt>
                <c:pt idx="79">
                  <c:v>93.76</c:v>
                </c:pt>
                <c:pt idx="80">
                  <c:v>140.91999999999999</c:v>
                </c:pt>
                <c:pt idx="81">
                  <c:v>125.04</c:v>
                </c:pt>
                <c:pt idx="82">
                  <c:v>83.35</c:v>
                </c:pt>
                <c:pt idx="83">
                  <c:v>85.48</c:v>
                </c:pt>
                <c:pt idx="84">
                  <c:v>83.410000000000025</c:v>
                </c:pt>
                <c:pt idx="85">
                  <c:v>80.209999999999994</c:v>
                </c:pt>
                <c:pt idx="86">
                  <c:v>69.169999999999987</c:v>
                </c:pt>
                <c:pt idx="87">
                  <c:v>62.3</c:v>
                </c:pt>
                <c:pt idx="88">
                  <c:v>59.7</c:v>
                </c:pt>
                <c:pt idx="89">
                  <c:v>52.4</c:v>
                </c:pt>
                <c:pt idx="90">
                  <c:v>75.069999999999993</c:v>
                </c:pt>
                <c:pt idx="91">
                  <c:v>69.58</c:v>
                </c:pt>
                <c:pt idx="92">
                  <c:v>80.95</c:v>
                </c:pt>
                <c:pt idx="93">
                  <c:v>69.790000000000006</c:v>
                </c:pt>
                <c:pt idx="94">
                  <c:v>68.38</c:v>
                </c:pt>
                <c:pt idx="95">
                  <c:v>50.690000000000012</c:v>
                </c:pt>
                <c:pt idx="96">
                  <c:v>49.32</c:v>
                </c:pt>
                <c:pt idx="97">
                  <c:v>62.849999999999994</c:v>
                </c:pt>
                <c:pt idx="98">
                  <c:v>62.7</c:v>
                </c:pt>
                <c:pt idx="99">
                  <c:v>65.349999999999994</c:v>
                </c:pt>
                <c:pt idx="100">
                  <c:v>57</c:v>
                </c:pt>
                <c:pt idx="101">
                  <c:v>52.96</c:v>
                </c:pt>
                <c:pt idx="102">
                  <c:v>56.160000000000011</c:v>
                </c:pt>
                <c:pt idx="103">
                  <c:v>63.91</c:v>
                </c:pt>
                <c:pt idx="104">
                  <c:v>62.620000000000012</c:v>
                </c:pt>
                <c:pt idx="105">
                  <c:v>42.14</c:v>
                </c:pt>
                <c:pt idx="106">
                  <c:v>51.849999999999994</c:v>
                </c:pt>
                <c:pt idx="107">
                  <c:v>60.68</c:v>
                </c:pt>
                <c:pt idx="108">
                  <c:v>68.790000000000006</c:v>
                </c:pt>
                <c:pt idx="109">
                  <c:v>58.730000000000011</c:v>
                </c:pt>
                <c:pt idx="110">
                  <c:v>39.65</c:v>
                </c:pt>
                <c:pt idx="111">
                  <c:v>39.17</c:v>
                </c:pt>
                <c:pt idx="112">
                  <c:v>48.28</c:v>
                </c:pt>
                <c:pt idx="113">
                  <c:v>54.309999999999995</c:v>
                </c:pt>
                <c:pt idx="114">
                  <c:v>54.57</c:v>
                </c:pt>
                <c:pt idx="115">
                  <c:v>62.690000000000012</c:v>
                </c:pt>
                <c:pt idx="116">
                  <c:v>73.8</c:v>
                </c:pt>
                <c:pt idx="117">
                  <c:v>53.86</c:v>
                </c:pt>
                <c:pt idx="118">
                  <c:v>42.52</c:v>
                </c:pt>
                <c:pt idx="119">
                  <c:v>43.99</c:v>
                </c:pt>
                <c:pt idx="120">
                  <c:v>51.56</c:v>
                </c:pt>
                <c:pt idx="121">
                  <c:v>46.89</c:v>
                </c:pt>
                <c:pt idx="122">
                  <c:v>58.75</c:v>
                </c:pt>
                <c:pt idx="123">
                  <c:v>40.75</c:v>
                </c:pt>
                <c:pt idx="124">
                  <c:v>44.02</c:v>
                </c:pt>
                <c:pt idx="125">
                  <c:v>49.3</c:v>
                </c:pt>
                <c:pt idx="126">
                  <c:v>46.39</c:v>
                </c:pt>
                <c:pt idx="127">
                  <c:v>36.57</c:v>
                </c:pt>
                <c:pt idx="128">
                  <c:v>33.849999999999994</c:v>
                </c:pt>
                <c:pt idx="129">
                  <c:v>177.94</c:v>
                </c:pt>
                <c:pt idx="130">
                  <c:v>111.96000000000002</c:v>
                </c:pt>
                <c:pt idx="131">
                  <c:v>40.339999999999996</c:v>
                </c:pt>
                <c:pt idx="132">
                  <c:v>37.39</c:v>
                </c:pt>
                <c:pt idx="133">
                  <c:v>42.94</c:v>
                </c:pt>
                <c:pt idx="134">
                  <c:v>42.2</c:v>
                </c:pt>
                <c:pt idx="135">
                  <c:v>30.79</c:v>
                </c:pt>
                <c:pt idx="136">
                  <c:v>29.7</c:v>
                </c:pt>
                <c:pt idx="137">
                  <c:v>27.71</c:v>
                </c:pt>
                <c:pt idx="138">
                  <c:v>28.35</c:v>
                </c:pt>
                <c:pt idx="139">
                  <c:v>20.97</c:v>
                </c:pt>
                <c:pt idx="140">
                  <c:v>18.09</c:v>
                </c:pt>
                <c:pt idx="141">
                  <c:v>22.43</c:v>
                </c:pt>
                <c:pt idx="142">
                  <c:v>31.97999999999999</c:v>
                </c:pt>
                <c:pt idx="143">
                  <c:v>30.77</c:v>
                </c:pt>
                <c:pt idx="144">
                  <c:v>27.72</c:v>
                </c:pt>
                <c:pt idx="145">
                  <c:v>16.72</c:v>
                </c:pt>
                <c:pt idx="146">
                  <c:v>20.47</c:v>
                </c:pt>
                <c:pt idx="147">
                  <c:v>18.05</c:v>
                </c:pt>
                <c:pt idx="148">
                  <c:v>32.47</c:v>
                </c:pt>
                <c:pt idx="149">
                  <c:v>102.21000000000002</c:v>
                </c:pt>
                <c:pt idx="150">
                  <c:v>32.550000000000004</c:v>
                </c:pt>
                <c:pt idx="151">
                  <c:v>35.700000000000003</c:v>
                </c:pt>
                <c:pt idx="152">
                  <c:v>30.88</c:v>
                </c:pt>
                <c:pt idx="153">
                  <c:v>40.36</c:v>
                </c:pt>
                <c:pt idx="154">
                  <c:v>37.47</c:v>
                </c:pt>
                <c:pt idx="155">
                  <c:v>26.97</c:v>
                </c:pt>
                <c:pt idx="156">
                  <c:v>20.6</c:v>
                </c:pt>
                <c:pt idx="157">
                  <c:v>27.32</c:v>
                </c:pt>
                <c:pt idx="158">
                  <c:v>18.350000000000001</c:v>
                </c:pt>
                <c:pt idx="159">
                  <c:v>20.53</c:v>
                </c:pt>
                <c:pt idx="160">
                  <c:v>21.650000000000009</c:v>
                </c:pt>
                <c:pt idx="161">
                  <c:v>24.37</c:v>
                </c:pt>
                <c:pt idx="162">
                  <c:v>27.51</c:v>
                </c:pt>
                <c:pt idx="163">
                  <c:v>39.06</c:v>
                </c:pt>
                <c:pt idx="164">
                  <c:v>30.47</c:v>
                </c:pt>
                <c:pt idx="165">
                  <c:v>40.39</c:v>
                </c:pt>
                <c:pt idx="166">
                  <c:v>36.78</c:v>
                </c:pt>
                <c:pt idx="167">
                  <c:v>26.99</c:v>
                </c:pt>
                <c:pt idx="168">
                  <c:v>16.52</c:v>
                </c:pt>
                <c:pt idx="169">
                  <c:v>12.7</c:v>
                </c:pt>
                <c:pt idx="170">
                  <c:v>93.64</c:v>
                </c:pt>
                <c:pt idx="171">
                  <c:v>13</c:v>
                </c:pt>
                <c:pt idx="172">
                  <c:v>7.9700000000000024</c:v>
                </c:pt>
                <c:pt idx="173">
                  <c:v>12.96</c:v>
                </c:pt>
                <c:pt idx="174">
                  <c:v>10.040000000000001</c:v>
                </c:pt>
                <c:pt idx="175">
                  <c:v>13.209999999999999</c:v>
                </c:pt>
                <c:pt idx="176">
                  <c:v>15.17</c:v>
                </c:pt>
                <c:pt idx="177">
                  <c:v>11.719999999999999</c:v>
                </c:pt>
                <c:pt idx="178">
                  <c:v>16.32</c:v>
                </c:pt>
                <c:pt idx="179">
                  <c:v>11.91</c:v>
                </c:pt>
                <c:pt idx="180">
                  <c:v>10.33</c:v>
                </c:pt>
                <c:pt idx="181">
                  <c:v>9.92</c:v>
                </c:pt>
                <c:pt idx="182">
                  <c:v>16.95</c:v>
                </c:pt>
                <c:pt idx="183">
                  <c:v>31.84</c:v>
                </c:pt>
                <c:pt idx="184">
                  <c:v>31.73</c:v>
                </c:pt>
                <c:pt idx="185">
                  <c:v>38.96</c:v>
                </c:pt>
                <c:pt idx="186">
                  <c:v>32.1</c:v>
                </c:pt>
                <c:pt idx="187">
                  <c:v>21.16</c:v>
                </c:pt>
                <c:pt idx="188">
                  <c:v>21.16</c:v>
                </c:pt>
                <c:pt idx="189">
                  <c:v>19.25</c:v>
                </c:pt>
                <c:pt idx="190">
                  <c:v>29.56</c:v>
                </c:pt>
                <c:pt idx="191">
                  <c:v>25.24</c:v>
                </c:pt>
                <c:pt idx="192">
                  <c:v>39.370000000000005</c:v>
                </c:pt>
                <c:pt idx="193">
                  <c:v>35.33</c:v>
                </c:pt>
                <c:pt idx="194">
                  <c:v>19.739999999999988</c:v>
                </c:pt>
                <c:pt idx="195">
                  <c:v>17.73</c:v>
                </c:pt>
                <c:pt idx="197">
                  <c:v>20.95999999999999</c:v>
                </c:pt>
                <c:pt idx="198">
                  <c:v>16.52</c:v>
                </c:pt>
                <c:pt idx="199">
                  <c:v>29.35</c:v>
                </c:pt>
                <c:pt idx="200">
                  <c:v>29.7</c:v>
                </c:pt>
                <c:pt idx="201">
                  <c:v>35.910000000000004</c:v>
                </c:pt>
                <c:pt idx="202">
                  <c:v>30.11000000000001</c:v>
                </c:pt>
                <c:pt idx="203">
                  <c:v>32.449999999999996</c:v>
                </c:pt>
                <c:pt idx="204">
                  <c:v>26.34</c:v>
                </c:pt>
                <c:pt idx="205">
                  <c:v>19.77999999999999</c:v>
                </c:pt>
                <c:pt idx="206">
                  <c:v>23.88</c:v>
                </c:pt>
                <c:pt idx="207">
                  <c:v>16.32</c:v>
                </c:pt>
                <c:pt idx="208">
                  <c:v>100.11</c:v>
                </c:pt>
                <c:pt idx="209">
                  <c:v>28.68</c:v>
                </c:pt>
                <c:pt idx="210">
                  <c:v>33.46</c:v>
                </c:pt>
                <c:pt idx="211">
                  <c:v>21.5</c:v>
                </c:pt>
                <c:pt idx="212">
                  <c:v>24.810000000000009</c:v>
                </c:pt>
                <c:pt idx="213">
                  <c:v>32.54</c:v>
                </c:pt>
                <c:pt idx="214">
                  <c:v>35.379999999999995</c:v>
                </c:pt>
                <c:pt idx="215">
                  <c:v>33.21</c:v>
                </c:pt>
                <c:pt idx="216">
                  <c:v>33.92</c:v>
                </c:pt>
                <c:pt idx="217">
                  <c:v>29.74</c:v>
                </c:pt>
                <c:pt idx="218">
                  <c:v>27.21</c:v>
                </c:pt>
                <c:pt idx="219">
                  <c:v>30.17</c:v>
                </c:pt>
                <c:pt idx="220">
                  <c:v>36.730000000000011</c:v>
                </c:pt>
                <c:pt idx="221">
                  <c:v>37.25</c:v>
                </c:pt>
                <c:pt idx="222">
                  <c:v>35.700000000000003</c:v>
                </c:pt>
                <c:pt idx="223">
                  <c:v>31.9</c:v>
                </c:pt>
                <c:pt idx="224">
                  <c:v>22.09</c:v>
                </c:pt>
                <c:pt idx="225">
                  <c:v>23.45</c:v>
                </c:pt>
                <c:pt idx="226">
                  <c:v>38.839999999999996</c:v>
                </c:pt>
                <c:pt idx="227">
                  <c:v>23.95999999999999</c:v>
                </c:pt>
                <c:pt idx="228">
                  <c:v>20.89</c:v>
                </c:pt>
                <c:pt idx="229">
                  <c:v>20.82</c:v>
                </c:pt>
                <c:pt idx="230">
                  <c:v>25.05</c:v>
                </c:pt>
                <c:pt idx="231">
                  <c:v>20.830000000000005</c:v>
                </c:pt>
                <c:pt idx="232">
                  <c:v>23.21</c:v>
                </c:pt>
                <c:pt idx="233">
                  <c:v>98.1</c:v>
                </c:pt>
                <c:pt idx="234">
                  <c:v>24.51</c:v>
                </c:pt>
                <c:pt idx="235">
                  <c:v>34.58</c:v>
                </c:pt>
                <c:pt idx="236">
                  <c:v>46.44</c:v>
                </c:pt>
                <c:pt idx="237">
                  <c:v>34.97</c:v>
                </c:pt>
                <c:pt idx="238">
                  <c:v>36.449999999999996</c:v>
                </c:pt>
                <c:pt idx="239">
                  <c:v>30.95999999999999</c:v>
                </c:pt>
                <c:pt idx="240">
                  <c:v>32.760000000000012</c:v>
                </c:pt>
                <c:pt idx="241">
                  <c:v>32.730000000000011</c:v>
                </c:pt>
                <c:pt idx="242">
                  <c:v>33.89</c:v>
                </c:pt>
                <c:pt idx="243">
                  <c:v>31.87</c:v>
                </c:pt>
                <c:pt idx="244">
                  <c:v>30.43</c:v>
                </c:pt>
                <c:pt idx="245">
                  <c:v>27.419999999999991</c:v>
                </c:pt>
                <c:pt idx="246">
                  <c:v>32.050000000000004</c:v>
                </c:pt>
                <c:pt idx="247">
                  <c:v>19.579999999999988</c:v>
                </c:pt>
                <c:pt idx="248">
                  <c:v>28.35</c:v>
                </c:pt>
                <c:pt idx="249">
                  <c:v>14.25</c:v>
                </c:pt>
                <c:pt idx="250">
                  <c:v>10.09</c:v>
                </c:pt>
                <c:pt idx="251">
                  <c:v>18.71</c:v>
                </c:pt>
                <c:pt idx="252">
                  <c:v>13.78</c:v>
                </c:pt>
                <c:pt idx="253">
                  <c:v>16.93</c:v>
                </c:pt>
                <c:pt idx="254">
                  <c:v>29.1</c:v>
                </c:pt>
                <c:pt idx="255">
                  <c:v>29.62</c:v>
                </c:pt>
                <c:pt idx="256">
                  <c:v>40.290000000000013</c:v>
                </c:pt>
                <c:pt idx="257">
                  <c:v>39.220000000000013</c:v>
                </c:pt>
                <c:pt idx="258">
                  <c:v>41.01</c:v>
                </c:pt>
                <c:pt idx="259">
                  <c:v>45.87</c:v>
                </c:pt>
                <c:pt idx="260">
                  <c:v>46.86</c:v>
                </c:pt>
                <c:pt idx="261">
                  <c:v>38.32</c:v>
                </c:pt>
                <c:pt idx="262">
                  <c:v>33.190000000000012</c:v>
                </c:pt>
                <c:pt idx="263">
                  <c:v>22.1</c:v>
                </c:pt>
                <c:pt idx="264">
                  <c:v>21.82</c:v>
                </c:pt>
                <c:pt idx="265">
                  <c:v>25.37</c:v>
                </c:pt>
                <c:pt idx="266">
                  <c:v>30.97999999999999</c:v>
                </c:pt>
                <c:pt idx="267">
                  <c:v>23.58</c:v>
                </c:pt>
                <c:pt idx="268">
                  <c:v>24.47</c:v>
                </c:pt>
                <c:pt idx="269">
                  <c:v>51.220000000000013</c:v>
                </c:pt>
                <c:pt idx="270">
                  <c:v>61.36</c:v>
                </c:pt>
                <c:pt idx="271">
                  <c:v>68.55</c:v>
                </c:pt>
                <c:pt idx="272">
                  <c:v>72.8</c:v>
                </c:pt>
                <c:pt idx="273">
                  <c:v>78</c:v>
                </c:pt>
                <c:pt idx="274">
                  <c:v>77.86</c:v>
                </c:pt>
                <c:pt idx="275">
                  <c:v>58.290000000000013</c:v>
                </c:pt>
                <c:pt idx="276">
                  <c:v>73.84</c:v>
                </c:pt>
                <c:pt idx="277">
                  <c:v>86.11999999999999</c:v>
                </c:pt>
                <c:pt idx="278">
                  <c:v>77.77</c:v>
                </c:pt>
                <c:pt idx="279">
                  <c:v>65.98</c:v>
                </c:pt>
                <c:pt idx="280">
                  <c:v>69.75</c:v>
                </c:pt>
                <c:pt idx="281">
                  <c:v>74.36</c:v>
                </c:pt>
                <c:pt idx="282">
                  <c:v>77.33</c:v>
                </c:pt>
                <c:pt idx="283">
                  <c:v>91.66</c:v>
                </c:pt>
                <c:pt idx="284">
                  <c:v>80.760000000000005</c:v>
                </c:pt>
                <c:pt idx="285">
                  <c:v>157.03</c:v>
                </c:pt>
                <c:pt idx="286">
                  <c:v>100.01</c:v>
                </c:pt>
                <c:pt idx="287">
                  <c:v>128.91999999999999</c:v>
                </c:pt>
                <c:pt idx="288">
                  <c:v>254.93</c:v>
                </c:pt>
                <c:pt idx="289">
                  <c:v>130.97</c:v>
                </c:pt>
                <c:pt idx="290">
                  <c:v>86.410000000000025</c:v>
                </c:pt>
                <c:pt idx="291">
                  <c:v>78.349999999999994</c:v>
                </c:pt>
                <c:pt idx="292">
                  <c:v>92.28</c:v>
                </c:pt>
                <c:pt idx="293">
                  <c:v>97.04</c:v>
                </c:pt>
                <c:pt idx="294">
                  <c:v>116.21000000000002</c:v>
                </c:pt>
                <c:pt idx="295">
                  <c:v>114.75</c:v>
                </c:pt>
                <c:pt idx="296">
                  <c:v>112.5</c:v>
                </c:pt>
                <c:pt idx="297">
                  <c:v>127.51</c:v>
                </c:pt>
                <c:pt idx="298">
                  <c:v>143.76999999999998</c:v>
                </c:pt>
                <c:pt idx="299">
                  <c:v>86.28</c:v>
                </c:pt>
                <c:pt idx="300">
                  <c:v>82.61999999999999</c:v>
                </c:pt>
                <c:pt idx="301">
                  <c:v>87.58</c:v>
                </c:pt>
                <c:pt idx="302">
                  <c:v>83.55</c:v>
                </c:pt>
                <c:pt idx="303">
                  <c:v>91.19</c:v>
                </c:pt>
                <c:pt idx="304">
                  <c:v>90.940000000000026</c:v>
                </c:pt>
                <c:pt idx="305">
                  <c:v>87.86999999999999</c:v>
                </c:pt>
                <c:pt idx="306">
                  <c:v>65.48</c:v>
                </c:pt>
                <c:pt idx="307">
                  <c:v>75.81</c:v>
                </c:pt>
                <c:pt idx="308">
                  <c:v>74.790000000000006</c:v>
                </c:pt>
                <c:pt idx="309">
                  <c:v>82.05</c:v>
                </c:pt>
                <c:pt idx="310">
                  <c:v>96.84</c:v>
                </c:pt>
                <c:pt idx="311">
                  <c:v>94.11999999999999</c:v>
                </c:pt>
                <c:pt idx="312">
                  <c:v>85.02</c:v>
                </c:pt>
                <c:pt idx="313">
                  <c:v>68.8</c:v>
                </c:pt>
                <c:pt idx="314">
                  <c:v>93.79</c:v>
                </c:pt>
                <c:pt idx="315">
                  <c:v>78.02</c:v>
                </c:pt>
                <c:pt idx="316">
                  <c:v>90.83</c:v>
                </c:pt>
                <c:pt idx="317">
                  <c:v>97.36</c:v>
                </c:pt>
                <c:pt idx="318">
                  <c:v>74.669999999999987</c:v>
                </c:pt>
                <c:pt idx="319">
                  <c:v>68.27</c:v>
                </c:pt>
                <c:pt idx="320">
                  <c:v>77.599999999999994</c:v>
                </c:pt>
                <c:pt idx="321">
                  <c:v>91.09</c:v>
                </c:pt>
                <c:pt idx="322">
                  <c:v>77.149999999999991</c:v>
                </c:pt>
                <c:pt idx="323">
                  <c:v>62.41</c:v>
                </c:pt>
                <c:pt idx="324">
                  <c:v>55.86</c:v>
                </c:pt>
                <c:pt idx="325">
                  <c:v>78.669999999999987</c:v>
                </c:pt>
                <c:pt idx="326">
                  <c:v>85.45</c:v>
                </c:pt>
                <c:pt idx="327">
                  <c:v>48.91</c:v>
                </c:pt>
                <c:pt idx="328">
                  <c:v>49.77</c:v>
                </c:pt>
                <c:pt idx="329">
                  <c:v>61.44</c:v>
                </c:pt>
                <c:pt idx="330">
                  <c:v>72.11</c:v>
                </c:pt>
                <c:pt idx="331">
                  <c:v>59.4</c:v>
                </c:pt>
                <c:pt idx="332">
                  <c:v>98.149999999999991</c:v>
                </c:pt>
                <c:pt idx="333">
                  <c:v>51.36</c:v>
                </c:pt>
                <c:pt idx="334">
                  <c:v>65.83</c:v>
                </c:pt>
                <c:pt idx="335">
                  <c:v>63.39</c:v>
                </c:pt>
                <c:pt idx="336">
                  <c:v>73.22</c:v>
                </c:pt>
                <c:pt idx="337">
                  <c:v>87.42</c:v>
                </c:pt>
                <c:pt idx="338">
                  <c:v>78</c:v>
                </c:pt>
                <c:pt idx="339">
                  <c:v>79.169999999999987</c:v>
                </c:pt>
                <c:pt idx="340">
                  <c:v>77.05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23-4164-BDFD-DE6A9EE49A9F}"/>
            </c:ext>
          </c:extLst>
        </c:ser>
        <c:ser>
          <c:idx val="1"/>
          <c:order val="1"/>
          <c:tx>
            <c:strRef>
              <c:f>Sheet3!$C$1</c:f>
              <c:strCache>
                <c:ptCount val="1"/>
                <c:pt idx="0">
                  <c:v>PM10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Sheet3!$A$2:$A$342</c:f>
              <c:numCache>
                <c:formatCode>d\-mmm\-yy</c:formatCode>
                <c:ptCount val="341"/>
                <c:pt idx="0">
                  <c:v>42370</c:v>
                </c:pt>
                <c:pt idx="1">
                  <c:v>42371</c:v>
                </c:pt>
                <c:pt idx="2">
                  <c:v>42372</c:v>
                </c:pt>
                <c:pt idx="3">
                  <c:v>42373</c:v>
                </c:pt>
                <c:pt idx="4">
                  <c:v>42374</c:v>
                </c:pt>
                <c:pt idx="5">
                  <c:v>42375</c:v>
                </c:pt>
                <c:pt idx="6">
                  <c:v>42376</c:v>
                </c:pt>
                <c:pt idx="7">
                  <c:v>42377</c:v>
                </c:pt>
                <c:pt idx="8">
                  <c:v>42378</c:v>
                </c:pt>
                <c:pt idx="9">
                  <c:v>42379</c:v>
                </c:pt>
                <c:pt idx="10">
                  <c:v>42380</c:v>
                </c:pt>
                <c:pt idx="11">
                  <c:v>42381</c:v>
                </c:pt>
                <c:pt idx="12">
                  <c:v>42382</c:v>
                </c:pt>
                <c:pt idx="13">
                  <c:v>42383</c:v>
                </c:pt>
                <c:pt idx="14">
                  <c:v>42384</c:v>
                </c:pt>
                <c:pt idx="15">
                  <c:v>42385</c:v>
                </c:pt>
                <c:pt idx="16">
                  <c:v>42386</c:v>
                </c:pt>
                <c:pt idx="17">
                  <c:v>42387</c:v>
                </c:pt>
                <c:pt idx="18">
                  <c:v>42388</c:v>
                </c:pt>
                <c:pt idx="19">
                  <c:v>42389</c:v>
                </c:pt>
                <c:pt idx="20">
                  <c:v>42390</c:v>
                </c:pt>
                <c:pt idx="21">
                  <c:v>42391</c:v>
                </c:pt>
                <c:pt idx="22">
                  <c:v>42392</c:v>
                </c:pt>
                <c:pt idx="23">
                  <c:v>42393</c:v>
                </c:pt>
                <c:pt idx="24">
                  <c:v>42394</c:v>
                </c:pt>
                <c:pt idx="25">
                  <c:v>42395</c:v>
                </c:pt>
                <c:pt idx="26">
                  <c:v>42396</c:v>
                </c:pt>
                <c:pt idx="27">
                  <c:v>42397</c:v>
                </c:pt>
                <c:pt idx="28">
                  <c:v>42398</c:v>
                </c:pt>
                <c:pt idx="29">
                  <c:v>42399</c:v>
                </c:pt>
                <c:pt idx="30">
                  <c:v>42400</c:v>
                </c:pt>
                <c:pt idx="31">
                  <c:v>42401</c:v>
                </c:pt>
                <c:pt idx="32">
                  <c:v>42402</c:v>
                </c:pt>
                <c:pt idx="33">
                  <c:v>42403</c:v>
                </c:pt>
                <c:pt idx="34">
                  <c:v>42404</c:v>
                </c:pt>
                <c:pt idx="35">
                  <c:v>42405</c:v>
                </c:pt>
                <c:pt idx="36">
                  <c:v>42406</c:v>
                </c:pt>
                <c:pt idx="37">
                  <c:v>42407</c:v>
                </c:pt>
                <c:pt idx="38">
                  <c:v>42408</c:v>
                </c:pt>
                <c:pt idx="39">
                  <c:v>42409</c:v>
                </c:pt>
                <c:pt idx="40">
                  <c:v>42410</c:v>
                </c:pt>
                <c:pt idx="41">
                  <c:v>42411</c:v>
                </c:pt>
                <c:pt idx="42">
                  <c:v>42412</c:v>
                </c:pt>
                <c:pt idx="43">
                  <c:v>42413</c:v>
                </c:pt>
                <c:pt idx="44">
                  <c:v>42415</c:v>
                </c:pt>
                <c:pt idx="45">
                  <c:v>42416</c:v>
                </c:pt>
                <c:pt idx="46">
                  <c:v>42417</c:v>
                </c:pt>
                <c:pt idx="47">
                  <c:v>42418</c:v>
                </c:pt>
                <c:pt idx="48">
                  <c:v>42419</c:v>
                </c:pt>
                <c:pt idx="49">
                  <c:v>42421</c:v>
                </c:pt>
                <c:pt idx="50">
                  <c:v>42422</c:v>
                </c:pt>
                <c:pt idx="51">
                  <c:v>42423</c:v>
                </c:pt>
                <c:pt idx="52">
                  <c:v>42424</c:v>
                </c:pt>
                <c:pt idx="53">
                  <c:v>42425</c:v>
                </c:pt>
                <c:pt idx="54">
                  <c:v>42426</c:v>
                </c:pt>
                <c:pt idx="55">
                  <c:v>42427</c:v>
                </c:pt>
                <c:pt idx="56">
                  <c:v>42428</c:v>
                </c:pt>
                <c:pt idx="57">
                  <c:v>42429</c:v>
                </c:pt>
                <c:pt idx="58">
                  <c:v>42430</c:v>
                </c:pt>
                <c:pt idx="59">
                  <c:v>42431</c:v>
                </c:pt>
                <c:pt idx="60">
                  <c:v>42432</c:v>
                </c:pt>
                <c:pt idx="61">
                  <c:v>42433</c:v>
                </c:pt>
                <c:pt idx="62">
                  <c:v>42434</c:v>
                </c:pt>
                <c:pt idx="63">
                  <c:v>42435</c:v>
                </c:pt>
                <c:pt idx="64">
                  <c:v>42436</c:v>
                </c:pt>
                <c:pt idx="65">
                  <c:v>42437</c:v>
                </c:pt>
                <c:pt idx="66">
                  <c:v>42438</c:v>
                </c:pt>
                <c:pt idx="67">
                  <c:v>42439</c:v>
                </c:pt>
                <c:pt idx="68">
                  <c:v>42440</c:v>
                </c:pt>
                <c:pt idx="69">
                  <c:v>42441</c:v>
                </c:pt>
                <c:pt idx="70">
                  <c:v>42442</c:v>
                </c:pt>
                <c:pt idx="71">
                  <c:v>42443</c:v>
                </c:pt>
                <c:pt idx="72">
                  <c:v>42444</c:v>
                </c:pt>
                <c:pt idx="73">
                  <c:v>42445</c:v>
                </c:pt>
                <c:pt idx="74">
                  <c:v>42446</c:v>
                </c:pt>
                <c:pt idx="75">
                  <c:v>42447</c:v>
                </c:pt>
                <c:pt idx="76">
                  <c:v>42448</c:v>
                </c:pt>
                <c:pt idx="77">
                  <c:v>42449</c:v>
                </c:pt>
                <c:pt idx="78">
                  <c:v>42450</c:v>
                </c:pt>
                <c:pt idx="79">
                  <c:v>42451</c:v>
                </c:pt>
                <c:pt idx="80">
                  <c:v>42452</c:v>
                </c:pt>
                <c:pt idx="81">
                  <c:v>42453</c:v>
                </c:pt>
                <c:pt idx="82">
                  <c:v>42454</c:v>
                </c:pt>
                <c:pt idx="83">
                  <c:v>42455</c:v>
                </c:pt>
                <c:pt idx="84">
                  <c:v>42456</c:v>
                </c:pt>
                <c:pt idx="85">
                  <c:v>42457</c:v>
                </c:pt>
                <c:pt idx="86">
                  <c:v>42458</c:v>
                </c:pt>
                <c:pt idx="87">
                  <c:v>42459</c:v>
                </c:pt>
                <c:pt idx="88">
                  <c:v>42460</c:v>
                </c:pt>
                <c:pt idx="89">
                  <c:v>42461</c:v>
                </c:pt>
                <c:pt idx="90">
                  <c:v>42462</c:v>
                </c:pt>
                <c:pt idx="91">
                  <c:v>42463</c:v>
                </c:pt>
                <c:pt idx="92">
                  <c:v>42464</c:v>
                </c:pt>
                <c:pt idx="93">
                  <c:v>42465</c:v>
                </c:pt>
                <c:pt idx="94">
                  <c:v>42466</c:v>
                </c:pt>
                <c:pt idx="95">
                  <c:v>42467</c:v>
                </c:pt>
                <c:pt idx="96">
                  <c:v>42468</c:v>
                </c:pt>
                <c:pt idx="97">
                  <c:v>42469</c:v>
                </c:pt>
                <c:pt idx="98">
                  <c:v>42470</c:v>
                </c:pt>
                <c:pt idx="99">
                  <c:v>42471</c:v>
                </c:pt>
                <c:pt idx="100">
                  <c:v>42472</c:v>
                </c:pt>
                <c:pt idx="101">
                  <c:v>42473</c:v>
                </c:pt>
                <c:pt idx="102">
                  <c:v>42474</c:v>
                </c:pt>
                <c:pt idx="103">
                  <c:v>42475</c:v>
                </c:pt>
                <c:pt idx="104">
                  <c:v>42476</c:v>
                </c:pt>
                <c:pt idx="105">
                  <c:v>42477</c:v>
                </c:pt>
                <c:pt idx="106">
                  <c:v>42478</c:v>
                </c:pt>
                <c:pt idx="107">
                  <c:v>42479</c:v>
                </c:pt>
                <c:pt idx="108">
                  <c:v>42480</c:v>
                </c:pt>
                <c:pt idx="109">
                  <c:v>42481</c:v>
                </c:pt>
                <c:pt idx="110">
                  <c:v>42482</c:v>
                </c:pt>
                <c:pt idx="111">
                  <c:v>42483</c:v>
                </c:pt>
                <c:pt idx="112">
                  <c:v>42484</c:v>
                </c:pt>
                <c:pt idx="113">
                  <c:v>42485</c:v>
                </c:pt>
                <c:pt idx="114">
                  <c:v>42486</c:v>
                </c:pt>
                <c:pt idx="115">
                  <c:v>42487</c:v>
                </c:pt>
                <c:pt idx="116">
                  <c:v>42488</c:v>
                </c:pt>
                <c:pt idx="117">
                  <c:v>42489</c:v>
                </c:pt>
                <c:pt idx="118">
                  <c:v>42491</c:v>
                </c:pt>
                <c:pt idx="119">
                  <c:v>42492</c:v>
                </c:pt>
                <c:pt idx="120">
                  <c:v>42493</c:v>
                </c:pt>
                <c:pt idx="121">
                  <c:v>42494</c:v>
                </c:pt>
                <c:pt idx="122">
                  <c:v>42495</c:v>
                </c:pt>
                <c:pt idx="123">
                  <c:v>42496</c:v>
                </c:pt>
                <c:pt idx="124">
                  <c:v>42497</c:v>
                </c:pt>
                <c:pt idx="125">
                  <c:v>42498</c:v>
                </c:pt>
                <c:pt idx="126">
                  <c:v>42499</c:v>
                </c:pt>
                <c:pt idx="127">
                  <c:v>42501</c:v>
                </c:pt>
                <c:pt idx="128">
                  <c:v>42502</c:v>
                </c:pt>
                <c:pt idx="129">
                  <c:v>42503</c:v>
                </c:pt>
                <c:pt idx="130">
                  <c:v>42504</c:v>
                </c:pt>
                <c:pt idx="131">
                  <c:v>42505</c:v>
                </c:pt>
                <c:pt idx="132">
                  <c:v>42506</c:v>
                </c:pt>
                <c:pt idx="133">
                  <c:v>42507</c:v>
                </c:pt>
                <c:pt idx="134">
                  <c:v>42508</c:v>
                </c:pt>
                <c:pt idx="135">
                  <c:v>42509</c:v>
                </c:pt>
                <c:pt idx="136">
                  <c:v>42510</c:v>
                </c:pt>
                <c:pt idx="137">
                  <c:v>42511</c:v>
                </c:pt>
                <c:pt idx="138">
                  <c:v>42512</c:v>
                </c:pt>
                <c:pt idx="139">
                  <c:v>42513</c:v>
                </c:pt>
                <c:pt idx="140">
                  <c:v>42514</c:v>
                </c:pt>
                <c:pt idx="141">
                  <c:v>42515</c:v>
                </c:pt>
                <c:pt idx="142">
                  <c:v>42516</c:v>
                </c:pt>
                <c:pt idx="143">
                  <c:v>42517</c:v>
                </c:pt>
                <c:pt idx="144">
                  <c:v>42518</c:v>
                </c:pt>
                <c:pt idx="145">
                  <c:v>42519</c:v>
                </c:pt>
                <c:pt idx="146">
                  <c:v>42520</c:v>
                </c:pt>
                <c:pt idx="147">
                  <c:v>42521</c:v>
                </c:pt>
                <c:pt idx="148">
                  <c:v>42522</c:v>
                </c:pt>
                <c:pt idx="149">
                  <c:v>42523</c:v>
                </c:pt>
                <c:pt idx="150">
                  <c:v>42524</c:v>
                </c:pt>
                <c:pt idx="151">
                  <c:v>42525</c:v>
                </c:pt>
                <c:pt idx="152">
                  <c:v>42526</c:v>
                </c:pt>
                <c:pt idx="153">
                  <c:v>42527</c:v>
                </c:pt>
                <c:pt idx="154">
                  <c:v>42528</c:v>
                </c:pt>
                <c:pt idx="155">
                  <c:v>42529</c:v>
                </c:pt>
                <c:pt idx="156">
                  <c:v>42530</c:v>
                </c:pt>
                <c:pt idx="157">
                  <c:v>42531</c:v>
                </c:pt>
                <c:pt idx="158">
                  <c:v>42532</c:v>
                </c:pt>
                <c:pt idx="159">
                  <c:v>42533</c:v>
                </c:pt>
                <c:pt idx="160">
                  <c:v>42534</c:v>
                </c:pt>
                <c:pt idx="161">
                  <c:v>42535</c:v>
                </c:pt>
                <c:pt idx="162">
                  <c:v>42536</c:v>
                </c:pt>
                <c:pt idx="163">
                  <c:v>42537</c:v>
                </c:pt>
                <c:pt idx="164">
                  <c:v>42538</c:v>
                </c:pt>
                <c:pt idx="165">
                  <c:v>42539</c:v>
                </c:pt>
                <c:pt idx="166">
                  <c:v>42540</c:v>
                </c:pt>
                <c:pt idx="167">
                  <c:v>42541</c:v>
                </c:pt>
                <c:pt idx="168">
                  <c:v>42542</c:v>
                </c:pt>
                <c:pt idx="169">
                  <c:v>42543</c:v>
                </c:pt>
                <c:pt idx="170">
                  <c:v>42544</c:v>
                </c:pt>
                <c:pt idx="171">
                  <c:v>42545</c:v>
                </c:pt>
                <c:pt idx="172">
                  <c:v>42546</c:v>
                </c:pt>
                <c:pt idx="173">
                  <c:v>42547</c:v>
                </c:pt>
                <c:pt idx="174">
                  <c:v>42548</c:v>
                </c:pt>
                <c:pt idx="175">
                  <c:v>42549</c:v>
                </c:pt>
                <c:pt idx="176">
                  <c:v>42550</c:v>
                </c:pt>
                <c:pt idx="177">
                  <c:v>42551</c:v>
                </c:pt>
                <c:pt idx="178">
                  <c:v>42552</c:v>
                </c:pt>
                <c:pt idx="179">
                  <c:v>42553</c:v>
                </c:pt>
                <c:pt idx="180">
                  <c:v>42554</c:v>
                </c:pt>
                <c:pt idx="181">
                  <c:v>42555</c:v>
                </c:pt>
                <c:pt idx="182">
                  <c:v>42556</c:v>
                </c:pt>
                <c:pt idx="183">
                  <c:v>42557</c:v>
                </c:pt>
                <c:pt idx="184">
                  <c:v>42558</c:v>
                </c:pt>
                <c:pt idx="185">
                  <c:v>42559</c:v>
                </c:pt>
                <c:pt idx="186">
                  <c:v>42560</c:v>
                </c:pt>
                <c:pt idx="187">
                  <c:v>42561</c:v>
                </c:pt>
                <c:pt idx="188">
                  <c:v>42562</c:v>
                </c:pt>
                <c:pt idx="189">
                  <c:v>42563</c:v>
                </c:pt>
                <c:pt idx="190">
                  <c:v>42564</c:v>
                </c:pt>
                <c:pt idx="191">
                  <c:v>42565</c:v>
                </c:pt>
                <c:pt idx="192">
                  <c:v>42566</c:v>
                </c:pt>
                <c:pt idx="193">
                  <c:v>42567</c:v>
                </c:pt>
                <c:pt idx="194">
                  <c:v>42568</c:v>
                </c:pt>
                <c:pt idx="195">
                  <c:v>42569</c:v>
                </c:pt>
                <c:pt idx="196">
                  <c:v>42570</c:v>
                </c:pt>
                <c:pt idx="197">
                  <c:v>42571</c:v>
                </c:pt>
                <c:pt idx="198">
                  <c:v>42572</c:v>
                </c:pt>
                <c:pt idx="199">
                  <c:v>42574</c:v>
                </c:pt>
                <c:pt idx="200">
                  <c:v>42575</c:v>
                </c:pt>
                <c:pt idx="201">
                  <c:v>42576</c:v>
                </c:pt>
                <c:pt idx="202">
                  <c:v>42577</c:v>
                </c:pt>
                <c:pt idx="203">
                  <c:v>42578</c:v>
                </c:pt>
                <c:pt idx="204">
                  <c:v>42579</c:v>
                </c:pt>
                <c:pt idx="205">
                  <c:v>42580</c:v>
                </c:pt>
                <c:pt idx="206">
                  <c:v>42581</c:v>
                </c:pt>
                <c:pt idx="207">
                  <c:v>42585</c:v>
                </c:pt>
                <c:pt idx="208">
                  <c:v>42586</c:v>
                </c:pt>
                <c:pt idx="209">
                  <c:v>42590</c:v>
                </c:pt>
                <c:pt idx="210">
                  <c:v>42591</c:v>
                </c:pt>
                <c:pt idx="211">
                  <c:v>42592</c:v>
                </c:pt>
                <c:pt idx="212">
                  <c:v>42593</c:v>
                </c:pt>
                <c:pt idx="213">
                  <c:v>42594</c:v>
                </c:pt>
                <c:pt idx="214">
                  <c:v>42595</c:v>
                </c:pt>
                <c:pt idx="215">
                  <c:v>42596</c:v>
                </c:pt>
                <c:pt idx="216">
                  <c:v>42597</c:v>
                </c:pt>
                <c:pt idx="217">
                  <c:v>42598</c:v>
                </c:pt>
                <c:pt idx="218">
                  <c:v>42599</c:v>
                </c:pt>
                <c:pt idx="219">
                  <c:v>42600</c:v>
                </c:pt>
                <c:pt idx="220">
                  <c:v>42601</c:v>
                </c:pt>
                <c:pt idx="221">
                  <c:v>42602</c:v>
                </c:pt>
                <c:pt idx="222">
                  <c:v>42603</c:v>
                </c:pt>
                <c:pt idx="223">
                  <c:v>42604</c:v>
                </c:pt>
                <c:pt idx="224">
                  <c:v>42605</c:v>
                </c:pt>
                <c:pt idx="225">
                  <c:v>42606</c:v>
                </c:pt>
                <c:pt idx="226">
                  <c:v>42607</c:v>
                </c:pt>
                <c:pt idx="227">
                  <c:v>42608</c:v>
                </c:pt>
                <c:pt idx="228">
                  <c:v>42609</c:v>
                </c:pt>
                <c:pt idx="229">
                  <c:v>42610</c:v>
                </c:pt>
                <c:pt idx="230">
                  <c:v>42611</c:v>
                </c:pt>
                <c:pt idx="231">
                  <c:v>42612</c:v>
                </c:pt>
                <c:pt idx="232">
                  <c:v>42613</c:v>
                </c:pt>
                <c:pt idx="233">
                  <c:v>42614</c:v>
                </c:pt>
                <c:pt idx="234">
                  <c:v>42615</c:v>
                </c:pt>
                <c:pt idx="235">
                  <c:v>42616</c:v>
                </c:pt>
                <c:pt idx="236">
                  <c:v>42617</c:v>
                </c:pt>
                <c:pt idx="237">
                  <c:v>42618</c:v>
                </c:pt>
                <c:pt idx="238">
                  <c:v>42619</c:v>
                </c:pt>
                <c:pt idx="239">
                  <c:v>42620</c:v>
                </c:pt>
                <c:pt idx="240">
                  <c:v>42621</c:v>
                </c:pt>
                <c:pt idx="241">
                  <c:v>42622</c:v>
                </c:pt>
                <c:pt idx="242">
                  <c:v>42623</c:v>
                </c:pt>
                <c:pt idx="243">
                  <c:v>42624</c:v>
                </c:pt>
                <c:pt idx="244">
                  <c:v>42625</c:v>
                </c:pt>
                <c:pt idx="245">
                  <c:v>42626</c:v>
                </c:pt>
                <c:pt idx="246">
                  <c:v>42627</c:v>
                </c:pt>
                <c:pt idx="247">
                  <c:v>42628</c:v>
                </c:pt>
                <c:pt idx="248">
                  <c:v>42629</c:v>
                </c:pt>
                <c:pt idx="249">
                  <c:v>42630</c:v>
                </c:pt>
                <c:pt idx="250">
                  <c:v>42631</c:v>
                </c:pt>
                <c:pt idx="251">
                  <c:v>42632</c:v>
                </c:pt>
                <c:pt idx="252">
                  <c:v>42633</c:v>
                </c:pt>
                <c:pt idx="253">
                  <c:v>42634</c:v>
                </c:pt>
                <c:pt idx="254">
                  <c:v>42636</c:v>
                </c:pt>
                <c:pt idx="255">
                  <c:v>42637</c:v>
                </c:pt>
                <c:pt idx="256">
                  <c:v>42638</c:v>
                </c:pt>
                <c:pt idx="257">
                  <c:v>42639</c:v>
                </c:pt>
                <c:pt idx="258">
                  <c:v>42640</c:v>
                </c:pt>
                <c:pt idx="259">
                  <c:v>42641</c:v>
                </c:pt>
                <c:pt idx="260">
                  <c:v>42642</c:v>
                </c:pt>
                <c:pt idx="261">
                  <c:v>42643</c:v>
                </c:pt>
                <c:pt idx="262">
                  <c:v>42644</c:v>
                </c:pt>
                <c:pt idx="263">
                  <c:v>42645</c:v>
                </c:pt>
                <c:pt idx="264">
                  <c:v>42646</c:v>
                </c:pt>
                <c:pt idx="265">
                  <c:v>42648</c:v>
                </c:pt>
                <c:pt idx="266">
                  <c:v>42649</c:v>
                </c:pt>
                <c:pt idx="267">
                  <c:v>42650</c:v>
                </c:pt>
                <c:pt idx="268">
                  <c:v>42652</c:v>
                </c:pt>
                <c:pt idx="269">
                  <c:v>42653</c:v>
                </c:pt>
                <c:pt idx="270">
                  <c:v>42654</c:v>
                </c:pt>
                <c:pt idx="271">
                  <c:v>42655</c:v>
                </c:pt>
                <c:pt idx="272">
                  <c:v>42656</c:v>
                </c:pt>
                <c:pt idx="273">
                  <c:v>42657</c:v>
                </c:pt>
                <c:pt idx="274">
                  <c:v>42658</c:v>
                </c:pt>
                <c:pt idx="275">
                  <c:v>42659</c:v>
                </c:pt>
                <c:pt idx="276">
                  <c:v>42660</c:v>
                </c:pt>
                <c:pt idx="277">
                  <c:v>42661</c:v>
                </c:pt>
                <c:pt idx="278">
                  <c:v>42662</c:v>
                </c:pt>
                <c:pt idx="279">
                  <c:v>42663</c:v>
                </c:pt>
                <c:pt idx="280">
                  <c:v>42664</c:v>
                </c:pt>
                <c:pt idx="281">
                  <c:v>42665</c:v>
                </c:pt>
                <c:pt idx="282">
                  <c:v>42666</c:v>
                </c:pt>
                <c:pt idx="283">
                  <c:v>42667</c:v>
                </c:pt>
                <c:pt idx="284">
                  <c:v>42668</c:v>
                </c:pt>
                <c:pt idx="285">
                  <c:v>42669</c:v>
                </c:pt>
                <c:pt idx="286">
                  <c:v>42670</c:v>
                </c:pt>
                <c:pt idx="287">
                  <c:v>42671</c:v>
                </c:pt>
                <c:pt idx="288">
                  <c:v>42672</c:v>
                </c:pt>
                <c:pt idx="289">
                  <c:v>42676</c:v>
                </c:pt>
                <c:pt idx="290">
                  <c:v>42678</c:v>
                </c:pt>
                <c:pt idx="291">
                  <c:v>42679</c:v>
                </c:pt>
                <c:pt idx="292">
                  <c:v>42680</c:v>
                </c:pt>
                <c:pt idx="293">
                  <c:v>42681</c:v>
                </c:pt>
                <c:pt idx="294">
                  <c:v>42682</c:v>
                </c:pt>
                <c:pt idx="295">
                  <c:v>42683</c:v>
                </c:pt>
                <c:pt idx="296">
                  <c:v>42684</c:v>
                </c:pt>
                <c:pt idx="297">
                  <c:v>42685</c:v>
                </c:pt>
                <c:pt idx="298">
                  <c:v>42686</c:v>
                </c:pt>
                <c:pt idx="299">
                  <c:v>42694</c:v>
                </c:pt>
                <c:pt idx="300">
                  <c:v>42695</c:v>
                </c:pt>
                <c:pt idx="301">
                  <c:v>42696</c:v>
                </c:pt>
                <c:pt idx="302">
                  <c:v>42697</c:v>
                </c:pt>
                <c:pt idx="303">
                  <c:v>42698</c:v>
                </c:pt>
                <c:pt idx="304">
                  <c:v>42699</c:v>
                </c:pt>
                <c:pt idx="305">
                  <c:v>42700</c:v>
                </c:pt>
                <c:pt idx="306">
                  <c:v>42701</c:v>
                </c:pt>
                <c:pt idx="307">
                  <c:v>42702</c:v>
                </c:pt>
                <c:pt idx="308">
                  <c:v>42703</c:v>
                </c:pt>
                <c:pt idx="309">
                  <c:v>42704</c:v>
                </c:pt>
                <c:pt idx="310">
                  <c:v>42705</c:v>
                </c:pt>
                <c:pt idx="311">
                  <c:v>42706</c:v>
                </c:pt>
                <c:pt idx="312">
                  <c:v>42707</c:v>
                </c:pt>
                <c:pt idx="313">
                  <c:v>42708</c:v>
                </c:pt>
                <c:pt idx="314">
                  <c:v>42709</c:v>
                </c:pt>
                <c:pt idx="315">
                  <c:v>42710</c:v>
                </c:pt>
                <c:pt idx="316">
                  <c:v>42711</c:v>
                </c:pt>
                <c:pt idx="317">
                  <c:v>42712</c:v>
                </c:pt>
                <c:pt idx="318">
                  <c:v>42713</c:v>
                </c:pt>
                <c:pt idx="319">
                  <c:v>42714</c:v>
                </c:pt>
                <c:pt idx="320">
                  <c:v>42715</c:v>
                </c:pt>
                <c:pt idx="321">
                  <c:v>42716</c:v>
                </c:pt>
                <c:pt idx="322">
                  <c:v>42717</c:v>
                </c:pt>
                <c:pt idx="323">
                  <c:v>42718</c:v>
                </c:pt>
                <c:pt idx="324">
                  <c:v>42719</c:v>
                </c:pt>
                <c:pt idx="325">
                  <c:v>42720</c:v>
                </c:pt>
                <c:pt idx="326">
                  <c:v>42721</c:v>
                </c:pt>
                <c:pt idx="327">
                  <c:v>42722</c:v>
                </c:pt>
                <c:pt idx="328">
                  <c:v>42723</c:v>
                </c:pt>
                <c:pt idx="329">
                  <c:v>42724</c:v>
                </c:pt>
                <c:pt idx="330">
                  <c:v>42725</c:v>
                </c:pt>
                <c:pt idx="331">
                  <c:v>42726</c:v>
                </c:pt>
                <c:pt idx="332">
                  <c:v>42727</c:v>
                </c:pt>
                <c:pt idx="333">
                  <c:v>42728</c:v>
                </c:pt>
                <c:pt idx="334">
                  <c:v>42729</c:v>
                </c:pt>
                <c:pt idx="335">
                  <c:v>42730</c:v>
                </c:pt>
                <c:pt idx="336">
                  <c:v>42731</c:v>
                </c:pt>
                <c:pt idx="337">
                  <c:v>42732</c:v>
                </c:pt>
                <c:pt idx="338">
                  <c:v>42733</c:v>
                </c:pt>
                <c:pt idx="339">
                  <c:v>42734</c:v>
                </c:pt>
                <c:pt idx="340">
                  <c:v>42735</c:v>
                </c:pt>
              </c:numCache>
            </c:numRef>
          </c:cat>
          <c:val>
            <c:numRef>
              <c:f>Sheet3!$C$2:$C$342</c:f>
              <c:numCache>
                <c:formatCode>General</c:formatCode>
                <c:ptCount val="341"/>
                <c:pt idx="0">
                  <c:v>131.63</c:v>
                </c:pt>
                <c:pt idx="1">
                  <c:v>104.36999999999999</c:v>
                </c:pt>
                <c:pt idx="2">
                  <c:v>111.11999999999999</c:v>
                </c:pt>
                <c:pt idx="3">
                  <c:v>166.9</c:v>
                </c:pt>
                <c:pt idx="4">
                  <c:v>168.10999999999999</c:v>
                </c:pt>
                <c:pt idx="5">
                  <c:v>178.08</c:v>
                </c:pt>
                <c:pt idx="6">
                  <c:v>184.68</c:v>
                </c:pt>
                <c:pt idx="7">
                  <c:v>190.82000000000008</c:v>
                </c:pt>
                <c:pt idx="8">
                  <c:v>178.49</c:v>
                </c:pt>
                <c:pt idx="9">
                  <c:v>163.97</c:v>
                </c:pt>
                <c:pt idx="10">
                  <c:v>148.28</c:v>
                </c:pt>
                <c:pt idx="11">
                  <c:v>122.83</c:v>
                </c:pt>
                <c:pt idx="12">
                  <c:v>131.94999999999999</c:v>
                </c:pt>
                <c:pt idx="13">
                  <c:v>147.10999999999999</c:v>
                </c:pt>
                <c:pt idx="14">
                  <c:v>129.39000000000001</c:v>
                </c:pt>
                <c:pt idx="15">
                  <c:v>164.46</c:v>
                </c:pt>
                <c:pt idx="16">
                  <c:v>65.959999999999994</c:v>
                </c:pt>
                <c:pt idx="17">
                  <c:v>66.849999999999994</c:v>
                </c:pt>
                <c:pt idx="18">
                  <c:v>87.63</c:v>
                </c:pt>
                <c:pt idx="19">
                  <c:v>115.88</c:v>
                </c:pt>
                <c:pt idx="20">
                  <c:v>141.63</c:v>
                </c:pt>
                <c:pt idx="21">
                  <c:v>159.76999999999998</c:v>
                </c:pt>
                <c:pt idx="22">
                  <c:v>193.95000000000007</c:v>
                </c:pt>
                <c:pt idx="23">
                  <c:v>144.9</c:v>
                </c:pt>
                <c:pt idx="24">
                  <c:v>104.03</c:v>
                </c:pt>
                <c:pt idx="25">
                  <c:v>83.09</c:v>
                </c:pt>
                <c:pt idx="26">
                  <c:v>115.85</c:v>
                </c:pt>
                <c:pt idx="27">
                  <c:v>141.49</c:v>
                </c:pt>
                <c:pt idx="28">
                  <c:v>141.69</c:v>
                </c:pt>
                <c:pt idx="29">
                  <c:v>142.55000000000001</c:v>
                </c:pt>
                <c:pt idx="30">
                  <c:v>151.47999999999999</c:v>
                </c:pt>
                <c:pt idx="31">
                  <c:v>144.9</c:v>
                </c:pt>
                <c:pt idx="32">
                  <c:v>141.25</c:v>
                </c:pt>
                <c:pt idx="33">
                  <c:v>123.39</c:v>
                </c:pt>
                <c:pt idx="34">
                  <c:v>125.21000000000002</c:v>
                </c:pt>
                <c:pt idx="35">
                  <c:v>149.66</c:v>
                </c:pt>
                <c:pt idx="36">
                  <c:v>119.11999999999999</c:v>
                </c:pt>
                <c:pt idx="37">
                  <c:v>85.04</c:v>
                </c:pt>
                <c:pt idx="38">
                  <c:v>120.42</c:v>
                </c:pt>
                <c:pt idx="39">
                  <c:v>126.27</c:v>
                </c:pt>
                <c:pt idx="40">
                  <c:v>106.27</c:v>
                </c:pt>
                <c:pt idx="41">
                  <c:v>97.19</c:v>
                </c:pt>
                <c:pt idx="42">
                  <c:v>67.88</c:v>
                </c:pt>
                <c:pt idx="43">
                  <c:v>80.930000000000007</c:v>
                </c:pt>
                <c:pt idx="44">
                  <c:v>251.06</c:v>
                </c:pt>
                <c:pt idx="45">
                  <c:v>97.19</c:v>
                </c:pt>
                <c:pt idx="46">
                  <c:v>98.1</c:v>
                </c:pt>
                <c:pt idx="47">
                  <c:v>94.86</c:v>
                </c:pt>
                <c:pt idx="48">
                  <c:v>82.440000000000026</c:v>
                </c:pt>
                <c:pt idx="49">
                  <c:v>89.93</c:v>
                </c:pt>
                <c:pt idx="50">
                  <c:v>102.88</c:v>
                </c:pt>
                <c:pt idx="51">
                  <c:v>117.55</c:v>
                </c:pt>
                <c:pt idx="52">
                  <c:v>78.069999999999993</c:v>
                </c:pt>
                <c:pt idx="53">
                  <c:v>79.169999999999987</c:v>
                </c:pt>
                <c:pt idx="54">
                  <c:v>91.86999999999999</c:v>
                </c:pt>
                <c:pt idx="55">
                  <c:v>102.34</c:v>
                </c:pt>
                <c:pt idx="56">
                  <c:v>106.61</c:v>
                </c:pt>
                <c:pt idx="57">
                  <c:v>104.36</c:v>
                </c:pt>
                <c:pt idx="58">
                  <c:v>104.26</c:v>
                </c:pt>
                <c:pt idx="59">
                  <c:v>110.46000000000002</c:v>
                </c:pt>
                <c:pt idx="60">
                  <c:v>84.75</c:v>
                </c:pt>
                <c:pt idx="61">
                  <c:v>76.03</c:v>
                </c:pt>
                <c:pt idx="62">
                  <c:v>77.05</c:v>
                </c:pt>
                <c:pt idx="63">
                  <c:v>78.39</c:v>
                </c:pt>
                <c:pt idx="64">
                  <c:v>75.679999999999978</c:v>
                </c:pt>
                <c:pt idx="65">
                  <c:v>98.73</c:v>
                </c:pt>
                <c:pt idx="66">
                  <c:v>99.77</c:v>
                </c:pt>
                <c:pt idx="67">
                  <c:v>117.05</c:v>
                </c:pt>
                <c:pt idx="68">
                  <c:v>105.97</c:v>
                </c:pt>
                <c:pt idx="69">
                  <c:v>89.23</c:v>
                </c:pt>
                <c:pt idx="70">
                  <c:v>83.86999999999999</c:v>
                </c:pt>
                <c:pt idx="71">
                  <c:v>61.949999999999996</c:v>
                </c:pt>
                <c:pt idx="72">
                  <c:v>88.19</c:v>
                </c:pt>
                <c:pt idx="73">
                  <c:v>79.599999999999994</c:v>
                </c:pt>
                <c:pt idx="74">
                  <c:v>81.8</c:v>
                </c:pt>
                <c:pt idx="75">
                  <c:v>89.36</c:v>
                </c:pt>
                <c:pt idx="76">
                  <c:v>92.11999999999999</c:v>
                </c:pt>
                <c:pt idx="77">
                  <c:v>105.85</c:v>
                </c:pt>
                <c:pt idx="78">
                  <c:v>113.78</c:v>
                </c:pt>
                <c:pt idx="79">
                  <c:v>102.72</c:v>
                </c:pt>
                <c:pt idx="80">
                  <c:v>154.72</c:v>
                </c:pt>
                <c:pt idx="81">
                  <c:v>128.60999999999999</c:v>
                </c:pt>
                <c:pt idx="82">
                  <c:v>103.25</c:v>
                </c:pt>
                <c:pt idx="83">
                  <c:v>97.75</c:v>
                </c:pt>
                <c:pt idx="84">
                  <c:v>98.57</c:v>
                </c:pt>
                <c:pt idx="85">
                  <c:v>100.61</c:v>
                </c:pt>
                <c:pt idx="86">
                  <c:v>90.8</c:v>
                </c:pt>
                <c:pt idx="87">
                  <c:v>87.63</c:v>
                </c:pt>
                <c:pt idx="88">
                  <c:v>76.11</c:v>
                </c:pt>
                <c:pt idx="89">
                  <c:v>67.64</c:v>
                </c:pt>
                <c:pt idx="90">
                  <c:v>96.36999999999999</c:v>
                </c:pt>
                <c:pt idx="91">
                  <c:v>77.56</c:v>
                </c:pt>
                <c:pt idx="92">
                  <c:v>84.29</c:v>
                </c:pt>
                <c:pt idx="93">
                  <c:v>79.739999999999995</c:v>
                </c:pt>
                <c:pt idx="94">
                  <c:v>148.19</c:v>
                </c:pt>
                <c:pt idx="95">
                  <c:v>83.53</c:v>
                </c:pt>
                <c:pt idx="96">
                  <c:v>77.72</c:v>
                </c:pt>
                <c:pt idx="97">
                  <c:v>98.97</c:v>
                </c:pt>
                <c:pt idx="98">
                  <c:v>90.38</c:v>
                </c:pt>
                <c:pt idx="99">
                  <c:v>88.410000000000025</c:v>
                </c:pt>
                <c:pt idx="100">
                  <c:v>91.63</c:v>
                </c:pt>
                <c:pt idx="101">
                  <c:v>85.66</c:v>
                </c:pt>
                <c:pt idx="102">
                  <c:v>80.83</c:v>
                </c:pt>
                <c:pt idx="103">
                  <c:v>113.41000000000004</c:v>
                </c:pt>
                <c:pt idx="104">
                  <c:v>102.45</c:v>
                </c:pt>
                <c:pt idx="105">
                  <c:v>72.66</c:v>
                </c:pt>
                <c:pt idx="106">
                  <c:v>67.23</c:v>
                </c:pt>
                <c:pt idx="107">
                  <c:v>75.84</c:v>
                </c:pt>
                <c:pt idx="108">
                  <c:v>71.940000000000026</c:v>
                </c:pt>
                <c:pt idx="109">
                  <c:v>72.72</c:v>
                </c:pt>
                <c:pt idx="110">
                  <c:v>218.39000000000001</c:v>
                </c:pt>
                <c:pt idx="111">
                  <c:v>92.35</c:v>
                </c:pt>
                <c:pt idx="112">
                  <c:v>98.77</c:v>
                </c:pt>
                <c:pt idx="113">
                  <c:v>94.06</c:v>
                </c:pt>
                <c:pt idx="114">
                  <c:v>97.95</c:v>
                </c:pt>
                <c:pt idx="115">
                  <c:v>124.98</c:v>
                </c:pt>
                <c:pt idx="116">
                  <c:v>151.91</c:v>
                </c:pt>
                <c:pt idx="117">
                  <c:v>109.24000000000002</c:v>
                </c:pt>
                <c:pt idx="118">
                  <c:v>78.88</c:v>
                </c:pt>
                <c:pt idx="119">
                  <c:v>146.52000000000001</c:v>
                </c:pt>
                <c:pt idx="120">
                  <c:v>102.52</c:v>
                </c:pt>
                <c:pt idx="121">
                  <c:v>86.9</c:v>
                </c:pt>
                <c:pt idx="122">
                  <c:v>103.54</c:v>
                </c:pt>
                <c:pt idx="123">
                  <c:v>73.13</c:v>
                </c:pt>
                <c:pt idx="124">
                  <c:v>94.669999999999987</c:v>
                </c:pt>
                <c:pt idx="125">
                  <c:v>96.09</c:v>
                </c:pt>
                <c:pt idx="126">
                  <c:v>156.15</c:v>
                </c:pt>
                <c:pt idx="127">
                  <c:v>75.989999999999995</c:v>
                </c:pt>
                <c:pt idx="128">
                  <c:v>73.760000000000005</c:v>
                </c:pt>
                <c:pt idx="129">
                  <c:v>264.94</c:v>
                </c:pt>
                <c:pt idx="130">
                  <c:v>166.82000000000008</c:v>
                </c:pt>
                <c:pt idx="131">
                  <c:v>60.11</c:v>
                </c:pt>
                <c:pt idx="132">
                  <c:v>55.71</c:v>
                </c:pt>
                <c:pt idx="133">
                  <c:v>63.99</c:v>
                </c:pt>
                <c:pt idx="134">
                  <c:v>62.87</c:v>
                </c:pt>
                <c:pt idx="135">
                  <c:v>45.87</c:v>
                </c:pt>
                <c:pt idx="136">
                  <c:v>50.46</c:v>
                </c:pt>
                <c:pt idx="137">
                  <c:v>49.6</c:v>
                </c:pt>
                <c:pt idx="138">
                  <c:v>50.74</c:v>
                </c:pt>
                <c:pt idx="139">
                  <c:v>37.53</c:v>
                </c:pt>
                <c:pt idx="140">
                  <c:v>32.379999999999995</c:v>
                </c:pt>
                <c:pt idx="141">
                  <c:v>40.15</c:v>
                </c:pt>
                <c:pt idx="142">
                  <c:v>57.25</c:v>
                </c:pt>
                <c:pt idx="143">
                  <c:v>55.08</c:v>
                </c:pt>
                <c:pt idx="144">
                  <c:v>49.61</c:v>
                </c:pt>
                <c:pt idx="145">
                  <c:v>29.919999999999991</c:v>
                </c:pt>
                <c:pt idx="146">
                  <c:v>36.65</c:v>
                </c:pt>
                <c:pt idx="147">
                  <c:v>32.309999999999995</c:v>
                </c:pt>
                <c:pt idx="148">
                  <c:v>58.07</c:v>
                </c:pt>
                <c:pt idx="149">
                  <c:v>146.72</c:v>
                </c:pt>
                <c:pt idx="150">
                  <c:v>64.7</c:v>
                </c:pt>
                <c:pt idx="151">
                  <c:v>68.58</c:v>
                </c:pt>
                <c:pt idx="152">
                  <c:v>55.09</c:v>
                </c:pt>
                <c:pt idx="153">
                  <c:v>70.83</c:v>
                </c:pt>
                <c:pt idx="154">
                  <c:v>74.349999999999994</c:v>
                </c:pt>
                <c:pt idx="155">
                  <c:v>72.09</c:v>
                </c:pt>
                <c:pt idx="156">
                  <c:v>65.010000000000005</c:v>
                </c:pt>
                <c:pt idx="157">
                  <c:v>67.52</c:v>
                </c:pt>
                <c:pt idx="158">
                  <c:v>52.02</c:v>
                </c:pt>
                <c:pt idx="159">
                  <c:v>52.14</c:v>
                </c:pt>
                <c:pt idx="160">
                  <c:v>59.21</c:v>
                </c:pt>
                <c:pt idx="161">
                  <c:v>69.03</c:v>
                </c:pt>
                <c:pt idx="162">
                  <c:v>77.55</c:v>
                </c:pt>
                <c:pt idx="163">
                  <c:v>105.33</c:v>
                </c:pt>
                <c:pt idx="164">
                  <c:v>93.97</c:v>
                </c:pt>
                <c:pt idx="165">
                  <c:v>98.13</c:v>
                </c:pt>
                <c:pt idx="166">
                  <c:v>84.66</c:v>
                </c:pt>
                <c:pt idx="167">
                  <c:v>52.08</c:v>
                </c:pt>
                <c:pt idx="168">
                  <c:v>41.05</c:v>
                </c:pt>
                <c:pt idx="169">
                  <c:v>34.4</c:v>
                </c:pt>
                <c:pt idx="170">
                  <c:v>116.14</c:v>
                </c:pt>
                <c:pt idx="171">
                  <c:v>31.32</c:v>
                </c:pt>
                <c:pt idx="172">
                  <c:v>21.34</c:v>
                </c:pt>
                <c:pt idx="173">
                  <c:v>29.04</c:v>
                </c:pt>
                <c:pt idx="174">
                  <c:v>34.730000000000011</c:v>
                </c:pt>
                <c:pt idx="175">
                  <c:v>38.93</c:v>
                </c:pt>
                <c:pt idx="176">
                  <c:v>31.59</c:v>
                </c:pt>
                <c:pt idx="177">
                  <c:v>31.62</c:v>
                </c:pt>
                <c:pt idx="178">
                  <c:v>35.71</c:v>
                </c:pt>
                <c:pt idx="179">
                  <c:v>26.13000000000001</c:v>
                </c:pt>
                <c:pt idx="180">
                  <c:v>17.5</c:v>
                </c:pt>
                <c:pt idx="181">
                  <c:v>24.74</c:v>
                </c:pt>
                <c:pt idx="182">
                  <c:v>35.949999999999996</c:v>
                </c:pt>
                <c:pt idx="183">
                  <c:v>47.33</c:v>
                </c:pt>
                <c:pt idx="184">
                  <c:v>52.1</c:v>
                </c:pt>
                <c:pt idx="185">
                  <c:v>54.839999999999996</c:v>
                </c:pt>
                <c:pt idx="186">
                  <c:v>47.5</c:v>
                </c:pt>
                <c:pt idx="187">
                  <c:v>28.419999999999991</c:v>
                </c:pt>
                <c:pt idx="188">
                  <c:v>36.71</c:v>
                </c:pt>
                <c:pt idx="189">
                  <c:v>34.300000000000004</c:v>
                </c:pt>
                <c:pt idx="190">
                  <c:v>51.14</c:v>
                </c:pt>
                <c:pt idx="191">
                  <c:v>46.15</c:v>
                </c:pt>
                <c:pt idx="192">
                  <c:v>55.82</c:v>
                </c:pt>
                <c:pt idx="193">
                  <c:v>59.620000000000012</c:v>
                </c:pt>
                <c:pt idx="194">
                  <c:v>34.68</c:v>
                </c:pt>
                <c:pt idx="195">
                  <c:v>32.760000000000012</c:v>
                </c:pt>
                <c:pt idx="197">
                  <c:v>34.46</c:v>
                </c:pt>
                <c:pt idx="198">
                  <c:v>34</c:v>
                </c:pt>
                <c:pt idx="199">
                  <c:v>394.8</c:v>
                </c:pt>
                <c:pt idx="200">
                  <c:v>326.91000000000003</c:v>
                </c:pt>
                <c:pt idx="201">
                  <c:v>37.520000000000003</c:v>
                </c:pt>
                <c:pt idx="202">
                  <c:v>35.74</c:v>
                </c:pt>
                <c:pt idx="203">
                  <c:v>34.11</c:v>
                </c:pt>
                <c:pt idx="204">
                  <c:v>32.03</c:v>
                </c:pt>
                <c:pt idx="205">
                  <c:v>25.14</c:v>
                </c:pt>
                <c:pt idx="206">
                  <c:v>28.2</c:v>
                </c:pt>
                <c:pt idx="207">
                  <c:v>17.39</c:v>
                </c:pt>
                <c:pt idx="208">
                  <c:v>122.7</c:v>
                </c:pt>
                <c:pt idx="209">
                  <c:v>30.02</c:v>
                </c:pt>
                <c:pt idx="210">
                  <c:v>35.690000000000012</c:v>
                </c:pt>
                <c:pt idx="211">
                  <c:v>29.6</c:v>
                </c:pt>
                <c:pt idx="212">
                  <c:v>41.849999999999994</c:v>
                </c:pt>
                <c:pt idx="213">
                  <c:v>43.75</c:v>
                </c:pt>
                <c:pt idx="214">
                  <c:v>46.94</c:v>
                </c:pt>
                <c:pt idx="215">
                  <c:v>45.879999999999995</c:v>
                </c:pt>
                <c:pt idx="216">
                  <c:v>39.879999999999995</c:v>
                </c:pt>
                <c:pt idx="217">
                  <c:v>40.08</c:v>
                </c:pt>
                <c:pt idx="218">
                  <c:v>38.71</c:v>
                </c:pt>
                <c:pt idx="219">
                  <c:v>35.730000000000011</c:v>
                </c:pt>
                <c:pt idx="220">
                  <c:v>48.46</c:v>
                </c:pt>
                <c:pt idx="221">
                  <c:v>47.68</c:v>
                </c:pt>
                <c:pt idx="222">
                  <c:v>40.32</c:v>
                </c:pt>
                <c:pt idx="223">
                  <c:v>38.36</c:v>
                </c:pt>
                <c:pt idx="224">
                  <c:v>27.66</c:v>
                </c:pt>
                <c:pt idx="225">
                  <c:v>28.68</c:v>
                </c:pt>
                <c:pt idx="226">
                  <c:v>47.94</c:v>
                </c:pt>
                <c:pt idx="227">
                  <c:v>28.79</c:v>
                </c:pt>
                <c:pt idx="228">
                  <c:v>22.64</c:v>
                </c:pt>
                <c:pt idx="229">
                  <c:v>21.66</c:v>
                </c:pt>
                <c:pt idx="230">
                  <c:v>29.77999999999999</c:v>
                </c:pt>
                <c:pt idx="231">
                  <c:v>26.150000000000009</c:v>
                </c:pt>
                <c:pt idx="232">
                  <c:v>30.6</c:v>
                </c:pt>
                <c:pt idx="233">
                  <c:v>119.19</c:v>
                </c:pt>
                <c:pt idx="234">
                  <c:v>29.5</c:v>
                </c:pt>
                <c:pt idx="235">
                  <c:v>44.92</c:v>
                </c:pt>
                <c:pt idx="236">
                  <c:v>63.77</c:v>
                </c:pt>
                <c:pt idx="237">
                  <c:v>49.08</c:v>
                </c:pt>
                <c:pt idx="238">
                  <c:v>50.42</c:v>
                </c:pt>
                <c:pt idx="239">
                  <c:v>45.849999999999994</c:v>
                </c:pt>
                <c:pt idx="240">
                  <c:v>40.120000000000012</c:v>
                </c:pt>
                <c:pt idx="241">
                  <c:v>45.41</c:v>
                </c:pt>
                <c:pt idx="242">
                  <c:v>42.75</c:v>
                </c:pt>
                <c:pt idx="243">
                  <c:v>36.980000000000004</c:v>
                </c:pt>
                <c:pt idx="244">
                  <c:v>43.49</c:v>
                </c:pt>
                <c:pt idx="245">
                  <c:v>36.6</c:v>
                </c:pt>
                <c:pt idx="246">
                  <c:v>42.08</c:v>
                </c:pt>
                <c:pt idx="247">
                  <c:v>19.59</c:v>
                </c:pt>
                <c:pt idx="248">
                  <c:v>35.480000000000004</c:v>
                </c:pt>
                <c:pt idx="249">
                  <c:v>19</c:v>
                </c:pt>
                <c:pt idx="250">
                  <c:v>15.43</c:v>
                </c:pt>
                <c:pt idx="251">
                  <c:v>23.09</c:v>
                </c:pt>
                <c:pt idx="252">
                  <c:v>23.04</c:v>
                </c:pt>
                <c:pt idx="253">
                  <c:v>23.02</c:v>
                </c:pt>
                <c:pt idx="254">
                  <c:v>37.64</c:v>
                </c:pt>
                <c:pt idx="255">
                  <c:v>45.94</c:v>
                </c:pt>
                <c:pt idx="256">
                  <c:v>50.04</c:v>
                </c:pt>
                <c:pt idx="257">
                  <c:v>55.87</c:v>
                </c:pt>
                <c:pt idx="258">
                  <c:v>61.01</c:v>
                </c:pt>
                <c:pt idx="259">
                  <c:v>66.84</c:v>
                </c:pt>
                <c:pt idx="260">
                  <c:v>66.83</c:v>
                </c:pt>
                <c:pt idx="261">
                  <c:v>54.21</c:v>
                </c:pt>
                <c:pt idx="262">
                  <c:v>39.42</c:v>
                </c:pt>
                <c:pt idx="263">
                  <c:v>28.25</c:v>
                </c:pt>
                <c:pt idx="264">
                  <c:v>23.66</c:v>
                </c:pt>
                <c:pt idx="265">
                  <c:v>173.34</c:v>
                </c:pt>
                <c:pt idx="266">
                  <c:v>41.379999999999995</c:v>
                </c:pt>
                <c:pt idx="267">
                  <c:v>38.49</c:v>
                </c:pt>
                <c:pt idx="268">
                  <c:v>29.88</c:v>
                </c:pt>
                <c:pt idx="269">
                  <c:v>62.96</c:v>
                </c:pt>
                <c:pt idx="270">
                  <c:v>74.36999999999999</c:v>
                </c:pt>
                <c:pt idx="271">
                  <c:v>78.33</c:v>
                </c:pt>
                <c:pt idx="272">
                  <c:v>84.36</c:v>
                </c:pt>
                <c:pt idx="273">
                  <c:v>87.31</c:v>
                </c:pt>
                <c:pt idx="274">
                  <c:v>86.710000000000022</c:v>
                </c:pt>
                <c:pt idx="275">
                  <c:v>79.28</c:v>
                </c:pt>
                <c:pt idx="276">
                  <c:v>99.9</c:v>
                </c:pt>
                <c:pt idx="277">
                  <c:v>94.09</c:v>
                </c:pt>
                <c:pt idx="278">
                  <c:v>91.410000000000025</c:v>
                </c:pt>
                <c:pt idx="279">
                  <c:v>78.73</c:v>
                </c:pt>
                <c:pt idx="280">
                  <c:v>83.53</c:v>
                </c:pt>
                <c:pt idx="281">
                  <c:v>86.679999999999978</c:v>
                </c:pt>
                <c:pt idx="282">
                  <c:v>85.98</c:v>
                </c:pt>
                <c:pt idx="283">
                  <c:v>98.6</c:v>
                </c:pt>
                <c:pt idx="284">
                  <c:v>88.79</c:v>
                </c:pt>
                <c:pt idx="285">
                  <c:v>163.99</c:v>
                </c:pt>
                <c:pt idx="286">
                  <c:v>108.03</c:v>
                </c:pt>
                <c:pt idx="287">
                  <c:v>133.44</c:v>
                </c:pt>
                <c:pt idx="288">
                  <c:v>296.83</c:v>
                </c:pt>
                <c:pt idx="289">
                  <c:v>132.46</c:v>
                </c:pt>
                <c:pt idx="290">
                  <c:v>95.84</c:v>
                </c:pt>
                <c:pt idx="291">
                  <c:v>84.25</c:v>
                </c:pt>
                <c:pt idx="292">
                  <c:v>97.960000000000022</c:v>
                </c:pt>
                <c:pt idx="293">
                  <c:v>109.88</c:v>
                </c:pt>
                <c:pt idx="294">
                  <c:v>133.38000000000008</c:v>
                </c:pt>
                <c:pt idx="295">
                  <c:v>125.34</c:v>
                </c:pt>
                <c:pt idx="296">
                  <c:v>123.51</c:v>
                </c:pt>
                <c:pt idx="297">
                  <c:v>140.01</c:v>
                </c:pt>
                <c:pt idx="298">
                  <c:v>145.91</c:v>
                </c:pt>
                <c:pt idx="299">
                  <c:v>130.86000000000001</c:v>
                </c:pt>
                <c:pt idx="300">
                  <c:v>128.16</c:v>
                </c:pt>
                <c:pt idx="301">
                  <c:v>134.1</c:v>
                </c:pt>
                <c:pt idx="302">
                  <c:v>156.69</c:v>
                </c:pt>
                <c:pt idx="303">
                  <c:v>193.89000000000001</c:v>
                </c:pt>
                <c:pt idx="304">
                  <c:v>155.32000000000008</c:v>
                </c:pt>
                <c:pt idx="305">
                  <c:v>158.73999999999998</c:v>
                </c:pt>
                <c:pt idx="306">
                  <c:v>173.31</c:v>
                </c:pt>
                <c:pt idx="307">
                  <c:v>165.01</c:v>
                </c:pt>
                <c:pt idx="308">
                  <c:v>202.07</c:v>
                </c:pt>
                <c:pt idx="309">
                  <c:v>175.31</c:v>
                </c:pt>
                <c:pt idx="310">
                  <c:v>158.15</c:v>
                </c:pt>
                <c:pt idx="311">
                  <c:v>181.57</c:v>
                </c:pt>
                <c:pt idx="312">
                  <c:v>132.68</c:v>
                </c:pt>
                <c:pt idx="313">
                  <c:v>105.69</c:v>
                </c:pt>
                <c:pt idx="314">
                  <c:v>129.6</c:v>
                </c:pt>
                <c:pt idx="315">
                  <c:v>108.11999999999999</c:v>
                </c:pt>
                <c:pt idx="316">
                  <c:v>124.24000000000002</c:v>
                </c:pt>
                <c:pt idx="317">
                  <c:v>134.37</c:v>
                </c:pt>
                <c:pt idx="318">
                  <c:v>108.64</c:v>
                </c:pt>
                <c:pt idx="319">
                  <c:v>99.79</c:v>
                </c:pt>
                <c:pt idx="320">
                  <c:v>103.07</c:v>
                </c:pt>
                <c:pt idx="321">
                  <c:v>116.21000000000002</c:v>
                </c:pt>
                <c:pt idx="322">
                  <c:v>103.61</c:v>
                </c:pt>
                <c:pt idx="323">
                  <c:v>87.3</c:v>
                </c:pt>
                <c:pt idx="324">
                  <c:v>84.61999999999999</c:v>
                </c:pt>
                <c:pt idx="325">
                  <c:v>109.06</c:v>
                </c:pt>
                <c:pt idx="326">
                  <c:v>113.8</c:v>
                </c:pt>
                <c:pt idx="327">
                  <c:v>75.3</c:v>
                </c:pt>
                <c:pt idx="328">
                  <c:v>113</c:v>
                </c:pt>
                <c:pt idx="329">
                  <c:v>186.34</c:v>
                </c:pt>
                <c:pt idx="330">
                  <c:v>239.05</c:v>
                </c:pt>
                <c:pt idx="331">
                  <c:v>103.35</c:v>
                </c:pt>
                <c:pt idx="332">
                  <c:v>103.22</c:v>
                </c:pt>
                <c:pt idx="333">
                  <c:v>92.55</c:v>
                </c:pt>
                <c:pt idx="334">
                  <c:v>97.88</c:v>
                </c:pt>
                <c:pt idx="335">
                  <c:v>97.5</c:v>
                </c:pt>
                <c:pt idx="336">
                  <c:v>99.149999999999991</c:v>
                </c:pt>
                <c:pt idx="337">
                  <c:v>117.08</c:v>
                </c:pt>
                <c:pt idx="338">
                  <c:v>128.97999999999999</c:v>
                </c:pt>
                <c:pt idx="339">
                  <c:v>133.19</c:v>
                </c:pt>
                <c:pt idx="340">
                  <c:v>130.60999999999999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23-4164-BDFD-DE6A9EE49A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499776"/>
        <c:axId val="51501696"/>
      </c:lineChart>
      <c:lineChart>
        <c:grouping val="standard"/>
        <c:varyColors val="0"/>
        <c:ser>
          <c:idx val="2"/>
          <c:order val="2"/>
          <c:tx>
            <c:v>Rainfall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solidFill>
                  <a:srgbClr val="00B0F0"/>
                </a:solidFill>
              </a:ln>
              <a:effectLst/>
            </c:spPr>
          </c:marker>
          <c:cat>
            <c:numRef>
              <c:f>Sheet3!$F:$F</c:f>
              <c:numCache>
                <c:formatCode>d\-mmm\-yy</c:formatCode>
                <c:ptCount val="1048576"/>
                <c:pt idx="1">
                  <c:v>42370</c:v>
                </c:pt>
                <c:pt idx="2">
                  <c:v>42371</c:v>
                </c:pt>
                <c:pt idx="3">
                  <c:v>42372</c:v>
                </c:pt>
                <c:pt idx="4">
                  <c:v>42373</c:v>
                </c:pt>
                <c:pt idx="5">
                  <c:v>42374</c:v>
                </c:pt>
                <c:pt idx="6">
                  <c:v>42375</c:v>
                </c:pt>
                <c:pt idx="7">
                  <c:v>42376</c:v>
                </c:pt>
                <c:pt idx="8">
                  <c:v>42377</c:v>
                </c:pt>
                <c:pt idx="9">
                  <c:v>42378</c:v>
                </c:pt>
                <c:pt idx="10">
                  <c:v>42379</c:v>
                </c:pt>
                <c:pt idx="11">
                  <c:v>42380</c:v>
                </c:pt>
                <c:pt idx="12">
                  <c:v>42381</c:v>
                </c:pt>
                <c:pt idx="13">
                  <c:v>42382</c:v>
                </c:pt>
                <c:pt idx="14">
                  <c:v>42383</c:v>
                </c:pt>
                <c:pt idx="15">
                  <c:v>42384</c:v>
                </c:pt>
                <c:pt idx="16">
                  <c:v>42385</c:v>
                </c:pt>
                <c:pt idx="17">
                  <c:v>42386</c:v>
                </c:pt>
                <c:pt idx="18">
                  <c:v>42387</c:v>
                </c:pt>
                <c:pt idx="19">
                  <c:v>42388</c:v>
                </c:pt>
                <c:pt idx="20">
                  <c:v>42389</c:v>
                </c:pt>
                <c:pt idx="21">
                  <c:v>42390</c:v>
                </c:pt>
                <c:pt idx="22">
                  <c:v>42391</c:v>
                </c:pt>
                <c:pt idx="23">
                  <c:v>42392</c:v>
                </c:pt>
                <c:pt idx="24">
                  <c:v>42393</c:v>
                </c:pt>
                <c:pt idx="25">
                  <c:v>42394</c:v>
                </c:pt>
                <c:pt idx="26">
                  <c:v>42395</c:v>
                </c:pt>
                <c:pt idx="27">
                  <c:v>42396</c:v>
                </c:pt>
                <c:pt idx="28">
                  <c:v>42397</c:v>
                </c:pt>
                <c:pt idx="29">
                  <c:v>42398</c:v>
                </c:pt>
                <c:pt idx="30">
                  <c:v>42399</c:v>
                </c:pt>
                <c:pt idx="31">
                  <c:v>42400</c:v>
                </c:pt>
                <c:pt idx="32">
                  <c:v>42401</c:v>
                </c:pt>
                <c:pt idx="33">
                  <c:v>42402</c:v>
                </c:pt>
                <c:pt idx="34">
                  <c:v>42403</c:v>
                </c:pt>
                <c:pt idx="35">
                  <c:v>42404</c:v>
                </c:pt>
                <c:pt idx="36">
                  <c:v>42405</c:v>
                </c:pt>
                <c:pt idx="37">
                  <c:v>42406</c:v>
                </c:pt>
                <c:pt idx="38">
                  <c:v>42407</c:v>
                </c:pt>
                <c:pt idx="39">
                  <c:v>42408</c:v>
                </c:pt>
                <c:pt idx="40">
                  <c:v>42409</c:v>
                </c:pt>
                <c:pt idx="41">
                  <c:v>42410</c:v>
                </c:pt>
                <c:pt idx="42">
                  <c:v>42411</c:v>
                </c:pt>
                <c:pt idx="43">
                  <c:v>42412</c:v>
                </c:pt>
                <c:pt idx="44">
                  <c:v>42413</c:v>
                </c:pt>
                <c:pt idx="45">
                  <c:v>42414</c:v>
                </c:pt>
                <c:pt idx="46">
                  <c:v>42415</c:v>
                </c:pt>
                <c:pt idx="47">
                  <c:v>42416</c:v>
                </c:pt>
                <c:pt idx="48">
                  <c:v>42417</c:v>
                </c:pt>
                <c:pt idx="49">
                  <c:v>42418</c:v>
                </c:pt>
                <c:pt idx="50">
                  <c:v>42419</c:v>
                </c:pt>
                <c:pt idx="51">
                  <c:v>42420</c:v>
                </c:pt>
                <c:pt idx="52">
                  <c:v>42421</c:v>
                </c:pt>
                <c:pt idx="53">
                  <c:v>42422</c:v>
                </c:pt>
                <c:pt idx="54">
                  <c:v>42423</c:v>
                </c:pt>
                <c:pt idx="55">
                  <c:v>42424</c:v>
                </c:pt>
                <c:pt idx="56">
                  <c:v>42425</c:v>
                </c:pt>
                <c:pt idx="57">
                  <c:v>42426</c:v>
                </c:pt>
                <c:pt idx="58">
                  <c:v>42427</c:v>
                </c:pt>
                <c:pt idx="59">
                  <c:v>42428</c:v>
                </c:pt>
                <c:pt idx="60">
                  <c:v>42429</c:v>
                </c:pt>
                <c:pt idx="61">
                  <c:v>42430</c:v>
                </c:pt>
                <c:pt idx="62">
                  <c:v>42431</c:v>
                </c:pt>
                <c:pt idx="63">
                  <c:v>42432</c:v>
                </c:pt>
                <c:pt idx="64">
                  <c:v>42433</c:v>
                </c:pt>
                <c:pt idx="65">
                  <c:v>42434</c:v>
                </c:pt>
                <c:pt idx="66">
                  <c:v>42435</c:v>
                </c:pt>
                <c:pt idx="67">
                  <c:v>42436</c:v>
                </c:pt>
                <c:pt idx="68">
                  <c:v>42437</c:v>
                </c:pt>
                <c:pt idx="69">
                  <c:v>42438</c:v>
                </c:pt>
                <c:pt idx="70">
                  <c:v>42439</c:v>
                </c:pt>
                <c:pt idx="71">
                  <c:v>42440</c:v>
                </c:pt>
                <c:pt idx="72">
                  <c:v>42441</c:v>
                </c:pt>
                <c:pt idx="73">
                  <c:v>42442</c:v>
                </c:pt>
                <c:pt idx="74">
                  <c:v>42443</c:v>
                </c:pt>
                <c:pt idx="75">
                  <c:v>42444</c:v>
                </c:pt>
                <c:pt idx="76">
                  <c:v>42445</c:v>
                </c:pt>
                <c:pt idx="77">
                  <c:v>42446</c:v>
                </c:pt>
                <c:pt idx="78">
                  <c:v>42447</c:v>
                </c:pt>
                <c:pt idx="79">
                  <c:v>42448</c:v>
                </c:pt>
                <c:pt idx="80">
                  <c:v>42449</c:v>
                </c:pt>
                <c:pt idx="81">
                  <c:v>42450</c:v>
                </c:pt>
                <c:pt idx="82">
                  <c:v>42451</c:v>
                </c:pt>
                <c:pt idx="83">
                  <c:v>42452</c:v>
                </c:pt>
                <c:pt idx="84">
                  <c:v>42453</c:v>
                </c:pt>
                <c:pt idx="85">
                  <c:v>42454</c:v>
                </c:pt>
                <c:pt idx="86">
                  <c:v>42455</c:v>
                </c:pt>
                <c:pt idx="87">
                  <c:v>42456</c:v>
                </c:pt>
                <c:pt idx="88">
                  <c:v>42457</c:v>
                </c:pt>
                <c:pt idx="89">
                  <c:v>42458</c:v>
                </c:pt>
                <c:pt idx="90">
                  <c:v>42459</c:v>
                </c:pt>
                <c:pt idx="91">
                  <c:v>42460</c:v>
                </c:pt>
                <c:pt idx="92">
                  <c:v>42461</c:v>
                </c:pt>
                <c:pt idx="93">
                  <c:v>42462</c:v>
                </c:pt>
                <c:pt idx="94">
                  <c:v>42463</c:v>
                </c:pt>
                <c:pt idx="95">
                  <c:v>42464</c:v>
                </c:pt>
                <c:pt idx="96">
                  <c:v>42465</c:v>
                </c:pt>
                <c:pt idx="97">
                  <c:v>42466</c:v>
                </c:pt>
                <c:pt idx="98">
                  <c:v>42467</c:v>
                </c:pt>
                <c:pt idx="99">
                  <c:v>42468</c:v>
                </c:pt>
                <c:pt idx="100">
                  <c:v>42469</c:v>
                </c:pt>
                <c:pt idx="101">
                  <c:v>42470</c:v>
                </c:pt>
                <c:pt idx="102">
                  <c:v>42471</c:v>
                </c:pt>
                <c:pt idx="103">
                  <c:v>42472</c:v>
                </c:pt>
                <c:pt idx="104">
                  <c:v>42473</c:v>
                </c:pt>
                <c:pt idx="105">
                  <c:v>42474</c:v>
                </c:pt>
                <c:pt idx="106">
                  <c:v>42475</c:v>
                </c:pt>
                <c:pt idx="107">
                  <c:v>42476</c:v>
                </c:pt>
                <c:pt idx="108">
                  <c:v>42477</c:v>
                </c:pt>
                <c:pt idx="109">
                  <c:v>42478</c:v>
                </c:pt>
                <c:pt idx="110">
                  <c:v>42479</c:v>
                </c:pt>
                <c:pt idx="111">
                  <c:v>42480</c:v>
                </c:pt>
                <c:pt idx="112">
                  <c:v>42481</c:v>
                </c:pt>
                <c:pt idx="113">
                  <c:v>42482</c:v>
                </c:pt>
                <c:pt idx="114">
                  <c:v>42483</c:v>
                </c:pt>
                <c:pt idx="115">
                  <c:v>42484</c:v>
                </c:pt>
                <c:pt idx="116">
                  <c:v>42485</c:v>
                </c:pt>
                <c:pt idx="117">
                  <c:v>42486</c:v>
                </c:pt>
                <c:pt idx="118">
                  <c:v>42487</c:v>
                </c:pt>
                <c:pt idx="119">
                  <c:v>42488</c:v>
                </c:pt>
                <c:pt idx="120">
                  <c:v>42489</c:v>
                </c:pt>
                <c:pt idx="121">
                  <c:v>42490</c:v>
                </c:pt>
                <c:pt idx="122">
                  <c:v>42491</c:v>
                </c:pt>
                <c:pt idx="123">
                  <c:v>42492</c:v>
                </c:pt>
                <c:pt idx="124">
                  <c:v>42493</c:v>
                </c:pt>
                <c:pt idx="125">
                  <c:v>42494</c:v>
                </c:pt>
                <c:pt idx="126">
                  <c:v>42495</c:v>
                </c:pt>
                <c:pt idx="127">
                  <c:v>42496</c:v>
                </c:pt>
                <c:pt idx="128">
                  <c:v>42497</c:v>
                </c:pt>
                <c:pt idx="129">
                  <c:v>42498</c:v>
                </c:pt>
                <c:pt idx="130">
                  <c:v>42499</c:v>
                </c:pt>
                <c:pt idx="131">
                  <c:v>42500</c:v>
                </c:pt>
                <c:pt idx="132">
                  <c:v>42501</c:v>
                </c:pt>
                <c:pt idx="133">
                  <c:v>42502</c:v>
                </c:pt>
                <c:pt idx="134">
                  <c:v>42503</c:v>
                </c:pt>
                <c:pt idx="135">
                  <c:v>42504</c:v>
                </c:pt>
                <c:pt idx="136">
                  <c:v>42505</c:v>
                </c:pt>
                <c:pt idx="137">
                  <c:v>42506</c:v>
                </c:pt>
                <c:pt idx="138">
                  <c:v>42507</c:v>
                </c:pt>
                <c:pt idx="139">
                  <c:v>42508</c:v>
                </c:pt>
                <c:pt idx="140">
                  <c:v>42509</c:v>
                </c:pt>
                <c:pt idx="141">
                  <c:v>42510</c:v>
                </c:pt>
                <c:pt idx="142">
                  <c:v>42511</c:v>
                </c:pt>
                <c:pt idx="143">
                  <c:v>42512</c:v>
                </c:pt>
                <c:pt idx="144">
                  <c:v>42513</c:v>
                </c:pt>
                <c:pt idx="145">
                  <c:v>42514</c:v>
                </c:pt>
                <c:pt idx="146">
                  <c:v>42515</c:v>
                </c:pt>
                <c:pt idx="147">
                  <c:v>42516</c:v>
                </c:pt>
                <c:pt idx="148">
                  <c:v>42517</c:v>
                </c:pt>
                <c:pt idx="149">
                  <c:v>42518</c:v>
                </c:pt>
                <c:pt idx="150">
                  <c:v>42519</c:v>
                </c:pt>
                <c:pt idx="151">
                  <c:v>42520</c:v>
                </c:pt>
                <c:pt idx="152">
                  <c:v>42521</c:v>
                </c:pt>
                <c:pt idx="153">
                  <c:v>42522</c:v>
                </c:pt>
                <c:pt idx="154">
                  <c:v>42523</c:v>
                </c:pt>
                <c:pt idx="155">
                  <c:v>42524</c:v>
                </c:pt>
                <c:pt idx="156">
                  <c:v>42525</c:v>
                </c:pt>
                <c:pt idx="157">
                  <c:v>42526</c:v>
                </c:pt>
                <c:pt idx="158">
                  <c:v>42527</c:v>
                </c:pt>
                <c:pt idx="159">
                  <c:v>42528</c:v>
                </c:pt>
                <c:pt idx="160">
                  <c:v>42529</c:v>
                </c:pt>
                <c:pt idx="161">
                  <c:v>42530</c:v>
                </c:pt>
                <c:pt idx="162">
                  <c:v>42531</c:v>
                </c:pt>
                <c:pt idx="163">
                  <c:v>42532</c:v>
                </c:pt>
                <c:pt idx="164">
                  <c:v>42533</c:v>
                </c:pt>
                <c:pt idx="165">
                  <c:v>42534</c:v>
                </c:pt>
                <c:pt idx="166">
                  <c:v>42535</c:v>
                </c:pt>
                <c:pt idx="167">
                  <c:v>42536</c:v>
                </c:pt>
                <c:pt idx="168">
                  <c:v>42537</c:v>
                </c:pt>
                <c:pt idx="169">
                  <c:v>42538</c:v>
                </c:pt>
                <c:pt idx="170">
                  <c:v>42539</c:v>
                </c:pt>
                <c:pt idx="171">
                  <c:v>42540</c:v>
                </c:pt>
                <c:pt idx="172">
                  <c:v>42541</c:v>
                </c:pt>
                <c:pt idx="173">
                  <c:v>42542</c:v>
                </c:pt>
                <c:pt idx="174">
                  <c:v>42543</c:v>
                </c:pt>
                <c:pt idx="175">
                  <c:v>42544</c:v>
                </c:pt>
                <c:pt idx="176">
                  <c:v>42545</c:v>
                </c:pt>
                <c:pt idx="177">
                  <c:v>42546</c:v>
                </c:pt>
                <c:pt idx="178">
                  <c:v>42547</c:v>
                </c:pt>
                <c:pt idx="179">
                  <c:v>42548</c:v>
                </c:pt>
                <c:pt idx="180">
                  <c:v>42549</c:v>
                </c:pt>
                <c:pt idx="181">
                  <c:v>42550</c:v>
                </c:pt>
                <c:pt idx="182">
                  <c:v>42551</c:v>
                </c:pt>
                <c:pt idx="183">
                  <c:v>42552</c:v>
                </c:pt>
                <c:pt idx="184">
                  <c:v>42553</c:v>
                </c:pt>
                <c:pt idx="185">
                  <c:v>42554</c:v>
                </c:pt>
                <c:pt idx="186">
                  <c:v>42555</c:v>
                </c:pt>
                <c:pt idx="187">
                  <c:v>42556</c:v>
                </c:pt>
                <c:pt idx="188">
                  <c:v>42557</c:v>
                </c:pt>
                <c:pt idx="189">
                  <c:v>42558</c:v>
                </c:pt>
                <c:pt idx="190">
                  <c:v>42559</c:v>
                </c:pt>
                <c:pt idx="191">
                  <c:v>42560</c:v>
                </c:pt>
                <c:pt idx="192">
                  <c:v>42561</c:v>
                </c:pt>
                <c:pt idx="193">
                  <c:v>42562</c:v>
                </c:pt>
                <c:pt idx="194">
                  <c:v>42563</c:v>
                </c:pt>
                <c:pt idx="195">
                  <c:v>42564</c:v>
                </c:pt>
                <c:pt idx="196">
                  <c:v>42565</c:v>
                </c:pt>
                <c:pt idx="197">
                  <c:v>42566</c:v>
                </c:pt>
                <c:pt idx="198">
                  <c:v>42567</c:v>
                </c:pt>
                <c:pt idx="199">
                  <c:v>42568</c:v>
                </c:pt>
                <c:pt idx="200">
                  <c:v>42569</c:v>
                </c:pt>
                <c:pt idx="201">
                  <c:v>42570</c:v>
                </c:pt>
                <c:pt idx="202">
                  <c:v>42571</c:v>
                </c:pt>
                <c:pt idx="203">
                  <c:v>42572</c:v>
                </c:pt>
                <c:pt idx="204">
                  <c:v>42573</c:v>
                </c:pt>
                <c:pt idx="205">
                  <c:v>42574</c:v>
                </c:pt>
                <c:pt idx="206">
                  <c:v>42575</c:v>
                </c:pt>
                <c:pt idx="207">
                  <c:v>42576</c:v>
                </c:pt>
                <c:pt idx="208">
                  <c:v>42577</c:v>
                </c:pt>
                <c:pt idx="209">
                  <c:v>42578</c:v>
                </c:pt>
                <c:pt idx="210">
                  <c:v>42579</c:v>
                </c:pt>
                <c:pt idx="211">
                  <c:v>42580</c:v>
                </c:pt>
                <c:pt idx="212">
                  <c:v>42581</c:v>
                </c:pt>
                <c:pt idx="213">
                  <c:v>42582</c:v>
                </c:pt>
                <c:pt idx="214">
                  <c:v>42583</c:v>
                </c:pt>
                <c:pt idx="215">
                  <c:v>42584</c:v>
                </c:pt>
                <c:pt idx="216">
                  <c:v>42585</c:v>
                </c:pt>
                <c:pt idx="217">
                  <c:v>42586</c:v>
                </c:pt>
                <c:pt idx="218">
                  <c:v>42587</c:v>
                </c:pt>
                <c:pt idx="219">
                  <c:v>42588</c:v>
                </c:pt>
                <c:pt idx="220">
                  <c:v>42589</c:v>
                </c:pt>
                <c:pt idx="221">
                  <c:v>42590</c:v>
                </c:pt>
                <c:pt idx="222">
                  <c:v>42591</c:v>
                </c:pt>
                <c:pt idx="223">
                  <c:v>42592</c:v>
                </c:pt>
                <c:pt idx="224">
                  <c:v>42593</c:v>
                </c:pt>
                <c:pt idx="225">
                  <c:v>42594</c:v>
                </c:pt>
                <c:pt idx="226">
                  <c:v>42595</c:v>
                </c:pt>
                <c:pt idx="227">
                  <c:v>42596</c:v>
                </c:pt>
                <c:pt idx="228">
                  <c:v>42597</c:v>
                </c:pt>
                <c:pt idx="229">
                  <c:v>42598</c:v>
                </c:pt>
                <c:pt idx="230">
                  <c:v>42599</c:v>
                </c:pt>
                <c:pt idx="231">
                  <c:v>42600</c:v>
                </c:pt>
                <c:pt idx="232">
                  <c:v>42601</c:v>
                </c:pt>
                <c:pt idx="233">
                  <c:v>42602</c:v>
                </c:pt>
                <c:pt idx="234">
                  <c:v>42603</c:v>
                </c:pt>
                <c:pt idx="235">
                  <c:v>42604</c:v>
                </c:pt>
                <c:pt idx="236">
                  <c:v>42605</c:v>
                </c:pt>
                <c:pt idx="237">
                  <c:v>42606</c:v>
                </c:pt>
                <c:pt idx="238">
                  <c:v>42607</c:v>
                </c:pt>
                <c:pt idx="239">
                  <c:v>42608</c:v>
                </c:pt>
                <c:pt idx="240">
                  <c:v>42609</c:v>
                </c:pt>
                <c:pt idx="241">
                  <c:v>42610</c:v>
                </c:pt>
                <c:pt idx="242">
                  <c:v>42611</c:v>
                </c:pt>
                <c:pt idx="243">
                  <c:v>42612</c:v>
                </c:pt>
                <c:pt idx="244">
                  <c:v>42613</c:v>
                </c:pt>
                <c:pt idx="245">
                  <c:v>42614</c:v>
                </c:pt>
                <c:pt idx="246">
                  <c:v>42615</c:v>
                </c:pt>
                <c:pt idx="247">
                  <c:v>42616</c:v>
                </c:pt>
                <c:pt idx="248">
                  <c:v>42617</c:v>
                </c:pt>
                <c:pt idx="249">
                  <c:v>42618</c:v>
                </c:pt>
                <c:pt idx="250">
                  <c:v>42619</c:v>
                </c:pt>
                <c:pt idx="251">
                  <c:v>42620</c:v>
                </c:pt>
                <c:pt idx="252">
                  <c:v>42621</c:v>
                </c:pt>
                <c:pt idx="253">
                  <c:v>42622</c:v>
                </c:pt>
                <c:pt idx="254">
                  <c:v>42623</c:v>
                </c:pt>
                <c:pt idx="255">
                  <c:v>42624</c:v>
                </c:pt>
                <c:pt idx="256">
                  <c:v>42625</c:v>
                </c:pt>
                <c:pt idx="257">
                  <c:v>42626</c:v>
                </c:pt>
                <c:pt idx="258">
                  <c:v>42627</c:v>
                </c:pt>
                <c:pt idx="259">
                  <c:v>42628</c:v>
                </c:pt>
                <c:pt idx="260">
                  <c:v>42629</c:v>
                </c:pt>
                <c:pt idx="261">
                  <c:v>42630</c:v>
                </c:pt>
                <c:pt idx="262">
                  <c:v>42631</c:v>
                </c:pt>
                <c:pt idx="263">
                  <c:v>42632</c:v>
                </c:pt>
                <c:pt idx="264">
                  <c:v>42633</c:v>
                </c:pt>
                <c:pt idx="265">
                  <c:v>42634</c:v>
                </c:pt>
                <c:pt idx="266">
                  <c:v>42635</c:v>
                </c:pt>
                <c:pt idx="267">
                  <c:v>42636</c:v>
                </c:pt>
                <c:pt idx="268">
                  <c:v>42637</c:v>
                </c:pt>
                <c:pt idx="269">
                  <c:v>42638</c:v>
                </c:pt>
                <c:pt idx="270">
                  <c:v>42639</c:v>
                </c:pt>
                <c:pt idx="271">
                  <c:v>42640</c:v>
                </c:pt>
                <c:pt idx="272">
                  <c:v>42641</c:v>
                </c:pt>
                <c:pt idx="273">
                  <c:v>42642</c:v>
                </c:pt>
                <c:pt idx="274">
                  <c:v>42643</c:v>
                </c:pt>
                <c:pt idx="275">
                  <c:v>42644</c:v>
                </c:pt>
                <c:pt idx="276">
                  <c:v>42645</c:v>
                </c:pt>
                <c:pt idx="277">
                  <c:v>42646</c:v>
                </c:pt>
                <c:pt idx="278">
                  <c:v>42647</c:v>
                </c:pt>
                <c:pt idx="279">
                  <c:v>42648</c:v>
                </c:pt>
                <c:pt idx="280">
                  <c:v>42649</c:v>
                </c:pt>
                <c:pt idx="281">
                  <c:v>42650</c:v>
                </c:pt>
                <c:pt idx="282">
                  <c:v>42651</c:v>
                </c:pt>
                <c:pt idx="283">
                  <c:v>42652</c:v>
                </c:pt>
                <c:pt idx="284">
                  <c:v>42653</c:v>
                </c:pt>
                <c:pt idx="285">
                  <c:v>42654</c:v>
                </c:pt>
                <c:pt idx="286">
                  <c:v>42655</c:v>
                </c:pt>
                <c:pt idx="287">
                  <c:v>42656</c:v>
                </c:pt>
                <c:pt idx="288">
                  <c:v>42657</c:v>
                </c:pt>
                <c:pt idx="289">
                  <c:v>42658</c:v>
                </c:pt>
                <c:pt idx="290">
                  <c:v>42659</c:v>
                </c:pt>
                <c:pt idx="291">
                  <c:v>42660</c:v>
                </c:pt>
                <c:pt idx="292">
                  <c:v>42661</c:v>
                </c:pt>
                <c:pt idx="293">
                  <c:v>42662</c:v>
                </c:pt>
                <c:pt idx="294">
                  <c:v>42663</c:v>
                </c:pt>
                <c:pt idx="295">
                  <c:v>42664</c:v>
                </c:pt>
                <c:pt idx="296">
                  <c:v>42665</c:v>
                </c:pt>
                <c:pt idx="297">
                  <c:v>42666</c:v>
                </c:pt>
                <c:pt idx="298">
                  <c:v>42667</c:v>
                </c:pt>
                <c:pt idx="299">
                  <c:v>42668</c:v>
                </c:pt>
                <c:pt idx="300">
                  <c:v>42669</c:v>
                </c:pt>
                <c:pt idx="301">
                  <c:v>42670</c:v>
                </c:pt>
                <c:pt idx="302">
                  <c:v>42671</c:v>
                </c:pt>
                <c:pt idx="303">
                  <c:v>42672</c:v>
                </c:pt>
                <c:pt idx="304">
                  <c:v>42673</c:v>
                </c:pt>
                <c:pt idx="305">
                  <c:v>42674</c:v>
                </c:pt>
                <c:pt idx="306">
                  <c:v>42675</c:v>
                </c:pt>
                <c:pt idx="307">
                  <c:v>42676</c:v>
                </c:pt>
                <c:pt idx="308">
                  <c:v>42677</c:v>
                </c:pt>
                <c:pt idx="309">
                  <c:v>42678</c:v>
                </c:pt>
                <c:pt idx="310">
                  <c:v>42679</c:v>
                </c:pt>
                <c:pt idx="311">
                  <c:v>42680</c:v>
                </c:pt>
                <c:pt idx="312">
                  <c:v>42681</c:v>
                </c:pt>
                <c:pt idx="313">
                  <c:v>42682</c:v>
                </c:pt>
                <c:pt idx="314">
                  <c:v>42683</c:v>
                </c:pt>
                <c:pt idx="315">
                  <c:v>42684</c:v>
                </c:pt>
                <c:pt idx="316">
                  <c:v>42685</c:v>
                </c:pt>
                <c:pt idx="317">
                  <c:v>42686</c:v>
                </c:pt>
                <c:pt idx="318">
                  <c:v>42687</c:v>
                </c:pt>
                <c:pt idx="319">
                  <c:v>42688</c:v>
                </c:pt>
                <c:pt idx="320">
                  <c:v>42689</c:v>
                </c:pt>
                <c:pt idx="321">
                  <c:v>42690</c:v>
                </c:pt>
                <c:pt idx="322">
                  <c:v>42691</c:v>
                </c:pt>
                <c:pt idx="323">
                  <c:v>42692</c:v>
                </c:pt>
                <c:pt idx="324">
                  <c:v>42693</c:v>
                </c:pt>
                <c:pt idx="325">
                  <c:v>42694</c:v>
                </c:pt>
                <c:pt idx="326">
                  <c:v>42695</c:v>
                </c:pt>
                <c:pt idx="327">
                  <c:v>42696</c:v>
                </c:pt>
                <c:pt idx="328">
                  <c:v>42697</c:v>
                </c:pt>
                <c:pt idx="329">
                  <c:v>42698</c:v>
                </c:pt>
                <c:pt idx="330">
                  <c:v>42699</c:v>
                </c:pt>
                <c:pt idx="331">
                  <c:v>42700</c:v>
                </c:pt>
                <c:pt idx="332">
                  <c:v>42701</c:v>
                </c:pt>
                <c:pt idx="333">
                  <c:v>42702</c:v>
                </c:pt>
                <c:pt idx="334">
                  <c:v>42703</c:v>
                </c:pt>
                <c:pt idx="335">
                  <c:v>42704</c:v>
                </c:pt>
                <c:pt idx="336">
                  <c:v>42705</c:v>
                </c:pt>
                <c:pt idx="337">
                  <c:v>42706</c:v>
                </c:pt>
                <c:pt idx="338">
                  <c:v>42707</c:v>
                </c:pt>
                <c:pt idx="339">
                  <c:v>42708</c:v>
                </c:pt>
                <c:pt idx="340">
                  <c:v>42709</c:v>
                </c:pt>
                <c:pt idx="341">
                  <c:v>42710</c:v>
                </c:pt>
                <c:pt idx="342">
                  <c:v>42711</c:v>
                </c:pt>
                <c:pt idx="343">
                  <c:v>42712</c:v>
                </c:pt>
                <c:pt idx="344">
                  <c:v>42713</c:v>
                </c:pt>
                <c:pt idx="345">
                  <c:v>42714</c:v>
                </c:pt>
                <c:pt idx="346">
                  <c:v>42715</c:v>
                </c:pt>
                <c:pt idx="347">
                  <c:v>42716</c:v>
                </c:pt>
                <c:pt idx="348">
                  <c:v>42717</c:v>
                </c:pt>
                <c:pt idx="349">
                  <c:v>42718</c:v>
                </c:pt>
                <c:pt idx="350">
                  <c:v>42719</c:v>
                </c:pt>
                <c:pt idx="351">
                  <c:v>42720</c:v>
                </c:pt>
                <c:pt idx="352">
                  <c:v>42721</c:v>
                </c:pt>
                <c:pt idx="353">
                  <c:v>42722</c:v>
                </c:pt>
                <c:pt idx="354">
                  <c:v>42723</c:v>
                </c:pt>
                <c:pt idx="355">
                  <c:v>42724</c:v>
                </c:pt>
                <c:pt idx="356">
                  <c:v>42725</c:v>
                </c:pt>
                <c:pt idx="357">
                  <c:v>42726</c:v>
                </c:pt>
                <c:pt idx="358">
                  <c:v>42727</c:v>
                </c:pt>
                <c:pt idx="359">
                  <c:v>42728</c:v>
                </c:pt>
                <c:pt idx="360">
                  <c:v>42729</c:v>
                </c:pt>
                <c:pt idx="361">
                  <c:v>42730</c:v>
                </c:pt>
                <c:pt idx="362">
                  <c:v>42731</c:v>
                </c:pt>
                <c:pt idx="363">
                  <c:v>42732</c:v>
                </c:pt>
                <c:pt idx="364">
                  <c:v>42733</c:v>
                </c:pt>
                <c:pt idx="365">
                  <c:v>42734</c:v>
                </c:pt>
                <c:pt idx="366">
                  <c:v>42735</c:v>
                </c:pt>
              </c:numCache>
            </c:numRef>
          </c:cat>
          <c:val>
            <c:numRef>
              <c:f>Sheet3!$G:$G</c:f>
              <c:numCache>
                <c:formatCode>General</c:formatCode>
                <c:ptCount val="1048576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2.750000000000002E-6</c:v>
                </c:pt>
                <c:pt idx="61">
                  <c:v>2.4000000000000018E-5</c:v>
                </c:pt>
                <c:pt idx="62">
                  <c:v>7.7750000000000047E-5</c:v>
                </c:pt>
                <c:pt idx="63">
                  <c:v>1.6500000000000018E-5</c:v>
                </c:pt>
                <c:pt idx="64">
                  <c:v>1.5000000000000013E-6</c:v>
                </c:pt>
                <c:pt idx="65">
                  <c:v>6.2500000000000054E-6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7.5000000000000087E-7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7.5000000000000087E-7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4.0000000000000032E-6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2.4000000000000018E-5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7.5000000000000078E-6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2.5000000000000025E-7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1.4500000000000009E-5</c:v>
                </c:pt>
                <c:pt idx="155">
                  <c:v>3.875000000000002E-5</c:v>
                </c:pt>
                <c:pt idx="156">
                  <c:v>4.8500000000000027E-5</c:v>
                </c:pt>
                <c:pt idx="157">
                  <c:v>1.100000000000001E-5</c:v>
                </c:pt>
                <c:pt idx="158">
                  <c:v>3.3250000000000022E-5</c:v>
                </c:pt>
                <c:pt idx="159">
                  <c:v>1.0000000000000014E-6</c:v>
                </c:pt>
                <c:pt idx="160">
                  <c:v>7.0000000000000067E-6</c:v>
                </c:pt>
                <c:pt idx="161">
                  <c:v>0</c:v>
                </c:pt>
                <c:pt idx="162">
                  <c:v>0</c:v>
                </c:pt>
                <c:pt idx="163">
                  <c:v>4.5000000000000052E-6</c:v>
                </c:pt>
                <c:pt idx="164">
                  <c:v>5.0000000000000061E-7</c:v>
                </c:pt>
                <c:pt idx="165">
                  <c:v>1.5000000000000013E-6</c:v>
                </c:pt>
                <c:pt idx="166">
                  <c:v>3.5000000000000038E-6</c:v>
                </c:pt>
                <c:pt idx="167">
                  <c:v>7.5000000000000078E-6</c:v>
                </c:pt>
                <c:pt idx="168">
                  <c:v>1.0750000000000005E-5</c:v>
                </c:pt>
                <c:pt idx="169">
                  <c:v>4.2500000000000042E-6</c:v>
                </c:pt>
                <c:pt idx="170">
                  <c:v>5.0000000000000061E-7</c:v>
                </c:pt>
                <c:pt idx="171">
                  <c:v>1.4525000000000003E-4</c:v>
                </c:pt>
                <c:pt idx="172">
                  <c:v>2.1500000000000014E-5</c:v>
                </c:pt>
                <c:pt idx="173">
                  <c:v>4.000000000000003E-5</c:v>
                </c:pt>
                <c:pt idx="174">
                  <c:v>9.5000000000000124E-6</c:v>
                </c:pt>
                <c:pt idx="175">
                  <c:v>9.7500000000000083E-6</c:v>
                </c:pt>
                <c:pt idx="176">
                  <c:v>1.7750000000000008E-5</c:v>
                </c:pt>
                <c:pt idx="177">
                  <c:v>1.155000000000001E-4</c:v>
                </c:pt>
                <c:pt idx="178">
                  <c:v>8.0000000000000081E-6</c:v>
                </c:pt>
                <c:pt idx="179">
                  <c:v>1.6750000000000018E-5</c:v>
                </c:pt>
                <c:pt idx="180">
                  <c:v>1.9750000000000017E-4</c:v>
                </c:pt>
                <c:pt idx="181">
                  <c:v>8.5000000000000074E-5</c:v>
                </c:pt>
                <c:pt idx="182">
                  <c:v>2.2750000000000014E-5</c:v>
                </c:pt>
                <c:pt idx="183">
                  <c:v>5.4500000000000051E-5</c:v>
                </c:pt>
                <c:pt idx="184">
                  <c:v>1.8000000000000012E-4</c:v>
                </c:pt>
                <c:pt idx="185">
                  <c:v>1.9775000000000014E-4</c:v>
                </c:pt>
                <c:pt idx="186">
                  <c:v>1.2324999999999999E-4</c:v>
                </c:pt>
                <c:pt idx="187">
                  <c:v>9.525000000000012E-5</c:v>
                </c:pt>
                <c:pt idx="188">
                  <c:v>5.1500000000000039E-5</c:v>
                </c:pt>
                <c:pt idx="189">
                  <c:v>3.4750000000000018E-5</c:v>
                </c:pt>
                <c:pt idx="190">
                  <c:v>7.3500000000000038E-5</c:v>
                </c:pt>
                <c:pt idx="191">
                  <c:v>1.1750000000000012E-4</c:v>
                </c:pt>
                <c:pt idx="192">
                  <c:v>1.7550000000000006E-4</c:v>
                </c:pt>
                <c:pt idx="193">
                  <c:v>1.6200000000000012E-4</c:v>
                </c:pt>
                <c:pt idx="194">
                  <c:v>9.6750000000000102E-5</c:v>
                </c:pt>
                <c:pt idx="195">
                  <c:v>5.1750000000000025E-5</c:v>
                </c:pt>
                <c:pt idx="196">
                  <c:v>1.5000000000000009E-5</c:v>
                </c:pt>
                <c:pt idx="197">
                  <c:v>2.5750000000000013E-5</c:v>
                </c:pt>
                <c:pt idx="198">
                  <c:v>3.4000000000000034E-5</c:v>
                </c:pt>
                <c:pt idx="199">
                  <c:v>5.6000000000000033E-5</c:v>
                </c:pt>
                <c:pt idx="200">
                  <c:v>5.3750000000000039E-5</c:v>
                </c:pt>
                <c:pt idx="201">
                  <c:v>6.6750000000000037E-5</c:v>
                </c:pt>
                <c:pt idx="202">
                  <c:v>2.960000000000002E-4</c:v>
                </c:pt>
                <c:pt idx="203">
                  <c:v>1.9450000000000015E-4</c:v>
                </c:pt>
                <c:pt idx="204">
                  <c:v>1.5950000000000011E-4</c:v>
                </c:pt>
                <c:pt idx="205">
                  <c:v>5.2500000000000043E-5</c:v>
                </c:pt>
                <c:pt idx="206">
                  <c:v>2.5000000000000022E-5</c:v>
                </c:pt>
                <c:pt idx="207">
                  <c:v>4.5500000000000029E-5</c:v>
                </c:pt>
                <c:pt idx="208">
                  <c:v>2.3000000000000014E-5</c:v>
                </c:pt>
                <c:pt idx="209">
                  <c:v>3.2750000000000017E-5</c:v>
                </c:pt>
                <c:pt idx="210">
                  <c:v>1.1775000000000007E-4</c:v>
                </c:pt>
                <c:pt idx="211">
                  <c:v>4.0500000000000029E-5</c:v>
                </c:pt>
                <c:pt idx="212">
                  <c:v>1.2375E-4</c:v>
                </c:pt>
                <c:pt idx="213">
                  <c:v>2.3825000000000013E-4</c:v>
                </c:pt>
                <c:pt idx="214">
                  <c:v>2.2175000000000021E-4</c:v>
                </c:pt>
                <c:pt idx="215">
                  <c:v>4.9775000000000036E-4</c:v>
                </c:pt>
                <c:pt idx="216">
                  <c:v>1.3275000000000008E-4</c:v>
                </c:pt>
                <c:pt idx="217">
                  <c:v>8.3750000000000111E-5</c:v>
                </c:pt>
                <c:pt idx="218">
                  <c:v>1.0449999999999999E-4</c:v>
                </c:pt>
                <c:pt idx="219">
                  <c:v>1.2275E-4</c:v>
                </c:pt>
                <c:pt idx="220">
                  <c:v>1.0449999999999999E-4</c:v>
                </c:pt>
                <c:pt idx="221">
                  <c:v>1.1550000000000006E-4</c:v>
                </c:pt>
                <c:pt idx="222">
                  <c:v>9.4250000000000082E-5</c:v>
                </c:pt>
                <c:pt idx="223">
                  <c:v>1.1650000000000008E-4</c:v>
                </c:pt>
                <c:pt idx="224">
                  <c:v>4.6000000000000027E-5</c:v>
                </c:pt>
                <c:pt idx="225">
                  <c:v>7.7000000000000083E-5</c:v>
                </c:pt>
                <c:pt idx="226">
                  <c:v>5.3750000000000039E-5</c:v>
                </c:pt>
                <c:pt idx="227">
                  <c:v>3.1000000000000028E-5</c:v>
                </c:pt>
                <c:pt idx="228">
                  <c:v>4.0750000000000042E-5</c:v>
                </c:pt>
                <c:pt idx="229">
                  <c:v>3.9500000000000025E-5</c:v>
                </c:pt>
                <c:pt idx="230">
                  <c:v>3.4000000000000034E-5</c:v>
                </c:pt>
                <c:pt idx="231">
                  <c:v>5.725000000000003E-5</c:v>
                </c:pt>
                <c:pt idx="232">
                  <c:v>2.5750000000000013E-5</c:v>
                </c:pt>
                <c:pt idx="233">
                  <c:v>2.5250000000000021E-5</c:v>
                </c:pt>
                <c:pt idx="234">
                  <c:v>2.9250000000000016E-5</c:v>
                </c:pt>
                <c:pt idx="235">
                  <c:v>3.2750000000000017E-5</c:v>
                </c:pt>
                <c:pt idx="236">
                  <c:v>5.725000000000003E-5</c:v>
                </c:pt>
                <c:pt idx="237">
                  <c:v>7.800000000000008E-5</c:v>
                </c:pt>
                <c:pt idx="238">
                  <c:v>1.9000000000000015E-5</c:v>
                </c:pt>
                <c:pt idx="239">
                  <c:v>4.250000000000003E-5</c:v>
                </c:pt>
                <c:pt idx="240">
                  <c:v>4.9250000000000018E-5</c:v>
                </c:pt>
                <c:pt idx="241">
                  <c:v>3.8250000000000028E-5</c:v>
                </c:pt>
                <c:pt idx="242">
                  <c:v>2.0250000000000014E-5</c:v>
                </c:pt>
                <c:pt idx="243">
                  <c:v>2.200000000000002E-5</c:v>
                </c:pt>
                <c:pt idx="244">
                  <c:v>2.4500000000000013E-5</c:v>
                </c:pt>
                <c:pt idx="245">
                  <c:v>4.1000000000000014E-5</c:v>
                </c:pt>
                <c:pt idx="246">
                  <c:v>3.1000000000000028E-5</c:v>
                </c:pt>
                <c:pt idx="247">
                  <c:v>2.2500000000000015E-5</c:v>
                </c:pt>
                <c:pt idx="248">
                  <c:v>9.7500000000000083E-6</c:v>
                </c:pt>
                <c:pt idx="249">
                  <c:v>3.0000000000000026E-6</c:v>
                </c:pt>
                <c:pt idx="250">
                  <c:v>2.5250000000000021E-5</c:v>
                </c:pt>
                <c:pt idx="251">
                  <c:v>2.0500000000000014E-5</c:v>
                </c:pt>
                <c:pt idx="252">
                  <c:v>6.2500000000000054E-6</c:v>
                </c:pt>
                <c:pt idx="253">
                  <c:v>1.0000000000000014E-6</c:v>
                </c:pt>
                <c:pt idx="254">
                  <c:v>5.0000000000000061E-7</c:v>
                </c:pt>
                <c:pt idx="255">
                  <c:v>2.4500000000000013E-5</c:v>
                </c:pt>
                <c:pt idx="256">
                  <c:v>1.700000000000001E-5</c:v>
                </c:pt>
                <c:pt idx="257">
                  <c:v>2.4750000000000002E-5</c:v>
                </c:pt>
                <c:pt idx="258">
                  <c:v>4.850000000000002E-5</c:v>
                </c:pt>
                <c:pt idx="259">
                  <c:v>3.150000000000002E-5</c:v>
                </c:pt>
                <c:pt idx="260">
                  <c:v>1.0665000000000006E-3</c:v>
                </c:pt>
                <c:pt idx="261">
                  <c:v>3.6425000000000021E-4</c:v>
                </c:pt>
                <c:pt idx="262">
                  <c:v>1.667500000000001E-4</c:v>
                </c:pt>
                <c:pt idx="263">
                  <c:v>6.7250000000000049E-5</c:v>
                </c:pt>
                <c:pt idx="264">
                  <c:v>6.5250000000000055E-5</c:v>
                </c:pt>
                <c:pt idx="265">
                  <c:v>1.2600000000000008E-4</c:v>
                </c:pt>
                <c:pt idx="266">
                  <c:v>7.200000000000007E-5</c:v>
                </c:pt>
                <c:pt idx="267">
                  <c:v>1.900000000000002E-4</c:v>
                </c:pt>
                <c:pt idx="268">
                  <c:v>2.550000000000002E-5</c:v>
                </c:pt>
                <c:pt idx="269">
                  <c:v>2.3250000000000013E-5</c:v>
                </c:pt>
                <c:pt idx="270">
                  <c:v>2.9500000000000016E-5</c:v>
                </c:pt>
                <c:pt idx="271">
                  <c:v>4.7000000000000031E-5</c:v>
                </c:pt>
                <c:pt idx="272">
                  <c:v>1.1250000000000006E-5</c:v>
                </c:pt>
                <c:pt idx="273">
                  <c:v>9.2500000000000121E-5</c:v>
                </c:pt>
                <c:pt idx="274">
                  <c:v>2.750000000000002E-6</c:v>
                </c:pt>
                <c:pt idx="275">
                  <c:v>3.3800000000000019E-4</c:v>
                </c:pt>
                <c:pt idx="276">
                  <c:v>2.0050000000000002E-4</c:v>
                </c:pt>
                <c:pt idx="277">
                  <c:v>3.0500000000000016E-5</c:v>
                </c:pt>
                <c:pt idx="278">
                  <c:v>1.1875000000000005E-4</c:v>
                </c:pt>
                <c:pt idx="279">
                  <c:v>2.6250000000000021E-5</c:v>
                </c:pt>
                <c:pt idx="280">
                  <c:v>1.2500000000000012E-6</c:v>
                </c:pt>
                <c:pt idx="281">
                  <c:v>5.7500000000000042E-6</c:v>
                </c:pt>
                <c:pt idx="282">
                  <c:v>3.3750000000000021E-5</c:v>
                </c:pt>
                <c:pt idx="283">
                  <c:v>4.5000000000000052E-6</c:v>
                </c:pt>
                <c:pt idx="284">
                  <c:v>1.3750000000000012E-5</c:v>
                </c:pt>
                <c:pt idx="285">
                  <c:v>2.1750000000000014E-5</c:v>
                </c:pt>
                <c:pt idx="286">
                  <c:v>3.9000000000000026E-5</c:v>
                </c:pt>
                <c:pt idx="287">
                  <c:v>3.5000000000000033E-6</c:v>
                </c:pt>
                <c:pt idx="288">
                  <c:v>2.750000000000002E-6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1.0000000000000014E-6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2.5000000000000025E-7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823-4164-BDFD-DE6A9EE49A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976832"/>
        <c:axId val="51974912"/>
      </c:lineChart>
      <c:dateAx>
        <c:axId val="51499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d\-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01696"/>
        <c:crosses val="autoZero"/>
        <c:auto val="1"/>
        <c:lblOffset val="100"/>
        <c:baseTimeUnit val="days"/>
      </c:dateAx>
      <c:valAx>
        <c:axId val="51501696"/>
        <c:scaling>
          <c:orientation val="minMax"/>
          <c:max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PM conc in µg/m3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499776"/>
        <c:crosses val="autoZero"/>
        <c:crossBetween val="between"/>
      </c:valAx>
      <c:valAx>
        <c:axId val="5197491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Rainfall (mm/sec)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76832"/>
        <c:crosses val="max"/>
        <c:crossBetween val="between"/>
      </c:valAx>
      <c:dateAx>
        <c:axId val="51976832"/>
        <c:scaling>
          <c:orientation val="minMax"/>
        </c:scaling>
        <c:delete val="1"/>
        <c:axPos val="b"/>
        <c:numFmt formatCode="d\-mmm\-yy" sourceLinked="1"/>
        <c:majorTickMark val="out"/>
        <c:minorTickMark val="none"/>
        <c:tickLblPos val="none"/>
        <c:crossAx val="51974912"/>
        <c:crosses val="autoZero"/>
        <c:auto val="1"/>
        <c:lblOffset val="100"/>
        <c:baseTimeUnit val="days"/>
      </c:date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62399697481013783"/>
          <c:y val="1.1420685877130722E-2"/>
          <c:w val="0.29098342768234114"/>
          <c:h val="4.56645727060076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600" b="1">
          <a:solidFill>
            <a:schemeClr val="tx1"/>
          </a:solidFill>
        </a:defRPr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Navi</a:t>
            </a:r>
            <a:r>
              <a:rPr lang="en-US" dirty="0"/>
              <a:t> Mumbai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8.5065998995483574E-2"/>
          <c:y val="9.8101139883176147E-2"/>
          <c:w val="0.85410107576910044"/>
          <c:h val="0.70629452901841905"/>
        </c:manualLayout>
      </c:layout>
      <c:lineChart>
        <c:grouping val="standard"/>
        <c:varyColors val="0"/>
        <c:ser>
          <c:idx val="4"/>
          <c:order val="0"/>
          <c:tx>
            <c:strRef>
              <c:f>Sheet1!$E$1</c:f>
              <c:strCache>
                <c:ptCount val="1"/>
                <c:pt idx="0">
                  <c:v>PM2.5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numRef>
              <c:f>Sheet1!$D$2:$D$732</c:f>
              <c:numCache>
                <c:formatCode>[$-409]d\-mmm\-yy;@</c:formatCode>
                <c:ptCount val="731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  <c:pt idx="639">
                  <c:v>42644</c:v>
                </c:pt>
                <c:pt idx="640">
                  <c:v>42645</c:v>
                </c:pt>
                <c:pt idx="641">
                  <c:v>42646</c:v>
                </c:pt>
                <c:pt idx="642">
                  <c:v>42647</c:v>
                </c:pt>
                <c:pt idx="643">
                  <c:v>42648</c:v>
                </c:pt>
                <c:pt idx="644">
                  <c:v>42649</c:v>
                </c:pt>
                <c:pt idx="645">
                  <c:v>42650</c:v>
                </c:pt>
                <c:pt idx="646">
                  <c:v>42651</c:v>
                </c:pt>
                <c:pt idx="647">
                  <c:v>42652</c:v>
                </c:pt>
                <c:pt idx="648">
                  <c:v>42653</c:v>
                </c:pt>
                <c:pt idx="649">
                  <c:v>42654</c:v>
                </c:pt>
                <c:pt idx="650">
                  <c:v>42655</c:v>
                </c:pt>
                <c:pt idx="651">
                  <c:v>42656</c:v>
                </c:pt>
                <c:pt idx="652">
                  <c:v>42657</c:v>
                </c:pt>
                <c:pt idx="653">
                  <c:v>42658</c:v>
                </c:pt>
                <c:pt idx="654">
                  <c:v>42659</c:v>
                </c:pt>
                <c:pt idx="655">
                  <c:v>42660</c:v>
                </c:pt>
                <c:pt idx="656">
                  <c:v>42661</c:v>
                </c:pt>
                <c:pt idx="657">
                  <c:v>42662</c:v>
                </c:pt>
                <c:pt idx="658">
                  <c:v>42663</c:v>
                </c:pt>
                <c:pt idx="659">
                  <c:v>42664</c:v>
                </c:pt>
                <c:pt idx="660">
                  <c:v>42665</c:v>
                </c:pt>
                <c:pt idx="661">
                  <c:v>42666</c:v>
                </c:pt>
                <c:pt idx="662">
                  <c:v>42667</c:v>
                </c:pt>
                <c:pt idx="663">
                  <c:v>42668</c:v>
                </c:pt>
                <c:pt idx="664">
                  <c:v>42669</c:v>
                </c:pt>
                <c:pt idx="665">
                  <c:v>42670</c:v>
                </c:pt>
                <c:pt idx="666">
                  <c:v>42671</c:v>
                </c:pt>
                <c:pt idx="667">
                  <c:v>42672</c:v>
                </c:pt>
                <c:pt idx="668">
                  <c:v>42673</c:v>
                </c:pt>
                <c:pt idx="669">
                  <c:v>42674</c:v>
                </c:pt>
                <c:pt idx="670">
                  <c:v>42675</c:v>
                </c:pt>
                <c:pt idx="671">
                  <c:v>42676</c:v>
                </c:pt>
                <c:pt idx="672">
                  <c:v>42677</c:v>
                </c:pt>
                <c:pt idx="673">
                  <c:v>42678</c:v>
                </c:pt>
                <c:pt idx="674">
                  <c:v>42679</c:v>
                </c:pt>
                <c:pt idx="675">
                  <c:v>42680</c:v>
                </c:pt>
                <c:pt idx="676">
                  <c:v>42681</c:v>
                </c:pt>
                <c:pt idx="677">
                  <c:v>42682</c:v>
                </c:pt>
                <c:pt idx="678">
                  <c:v>42683</c:v>
                </c:pt>
                <c:pt idx="679">
                  <c:v>42684</c:v>
                </c:pt>
                <c:pt idx="680">
                  <c:v>42685</c:v>
                </c:pt>
                <c:pt idx="681">
                  <c:v>42686</c:v>
                </c:pt>
                <c:pt idx="682">
                  <c:v>42687</c:v>
                </c:pt>
                <c:pt idx="683">
                  <c:v>42688</c:v>
                </c:pt>
                <c:pt idx="684">
                  <c:v>42689</c:v>
                </c:pt>
                <c:pt idx="685">
                  <c:v>42690</c:v>
                </c:pt>
                <c:pt idx="686">
                  <c:v>42691</c:v>
                </c:pt>
                <c:pt idx="687">
                  <c:v>42692</c:v>
                </c:pt>
                <c:pt idx="688">
                  <c:v>42693</c:v>
                </c:pt>
                <c:pt idx="689">
                  <c:v>42694</c:v>
                </c:pt>
                <c:pt idx="690">
                  <c:v>42695</c:v>
                </c:pt>
                <c:pt idx="691">
                  <c:v>42696</c:v>
                </c:pt>
                <c:pt idx="692">
                  <c:v>42697</c:v>
                </c:pt>
                <c:pt idx="693">
                  <c:v>42698</c:v>
                </c:pt>
                <c:pt idx="694">
                  <c:v>42699</c:v>
                </c:pt>
                <c:pt idx="695">
                  <c:v>42700</c:v>
                </c:pt>
                <c:pt idx="696">
                  <c:v>42701</c:v>
                </c:pt>
                <c:pt idx="697">
                  <c:v>42702</c:v>
                </c:pt>
                <c:pt idx="698">
                  <c:v>42703</c:v>
                </c:pt>
                <c:pt idx="699">
                  <c:v>42704</c:v>
                </c:pt>
                <c:pt idx="700">
                  <c:v>42705</c:v>
                </c:pt>
                <c:pt idx="701">
                  <c:v>42706</c:v>
                </c:pt>
                <c:pt idx="702">
                  <c:v>42707</c:v>
                </c:pt>
                <c:pt idx="703">
                  <c:v>42708</c:v>
                </c:pt>
                <c:pt idx="704">
                  <c:v>42709</c:v>
                </c:pt>
                <c:pt idx="705">
                  <c:v>42710</c:v>
                </c:pt>
                <c:pt idx="706">
                  <c:v>42711</c:v>
                </c:pt>
                <c:pt idx="707">
                  <c:v>42712</c:v>
                </c:pt>
                <c:pt idx="708">
                  <c:v>42713</c:v>
                </c:pt>
                <c:pt idx="709">
                  <c:v>42714</c:v>
                </c:pt>
                <c:pt idx="710">
                  <c:v>42715</c:v>
                </c:pt>
                <c:pt idx="711">
                  <c:v>42716</c:v>
                </c:pt>
                <c:pt idx="712">
                  <c:v>42717</c:v>
                </c:pt>
                <c:pt idx="713">
                  <c:v>42718</c:v>
                </c:pt>
                <c:pt idx="714">
                  <c:v>42719</c:v>
                </c:pt>
                <c:pt idx="715">
                  <c:v>42720</c:v>
                </c:pt>
                <c:pt idx="716">
                  <c:v>42721</c:v>
                </c:pt>
                <c:pt idx="717">
                  <c:v>42722</c:v>
                </c:pt>
                <c:pt idx="718">
                  <c:v>42723</c:v>
                </c:pt>
                <c:pt idx="719">
                  <c:v>42724</c:v>
                </c:pt>
                <c:pt idx="720">
                  <c:v>42725</c:v>
                </c:pt>
                <c:pt idx="721">
                  <c:v>42726</c:v>
                </c:pt>
                <c:pt idx="722">
                  <c:v>42727</c:v>
                </c:pt>
                <c:pt idx="723">
                  <c:v>42728</c:v>
                </c:pt>
                <c:pt idx="724">
                  <c:v>42729</c:v>
                </c:pt>
                <c:pt idx="725">
                  <c:v>42730</c:v>
                </c:pt>
                <c:pt idx="726">
                  <c:v>42731</c:v>
                </c:pt>
                <c:pt idx="727">
                  <c:v>42732</c:v>
                </c:pt>
                <c:pt idx="728">
                  <c:v>42733</c:v>
                </c:pt>
                <c:pt idx="729">
                  <c:v>42734</c:v>
                </c:pt>
                <c:pt idx="730">
                  <c:v>42735</c:v>
                </c:pt>
              </c:numCache>
            </c:numRef>
          </c:cat>
          <c:val>
            <c:numRef>
              <c:f>Sheet1!$E$2:$E$1461</c:f>
              <c:numCache>
                <c:formatCode>General</c:formatCode>
                <c:ptCount val="1460"/>
                <c:pt idx="0" formatCode="0.00">
                  <c:v>77.64</c:v>
                </c:pt>
                <c:pt idx="1">
                  <c:v>75.33</c:v>
                </c:pt>
                <c:pt idx="2">
                  <c:v>75.64</c:v>
                </c:pt>
                <c:pt idx="3">
                  <c:v>67.179999999999978</c:v>
                </c:pt>
                <c:pt idx="4">
                  <c:v>51.97</c:v>
                </c:pt>
                <c:pt idx="5">
                  <c:v>61.64</c:v>
                </c:pt>
                <c:pt idx="6">
                  <c:v>63.3</c:v>
                </c:pt>
                <c:pt idx="7">
                  <c:v>66.739999999999995</c:v>
                </c:pt>
                <c:pt idx="8">
                  <c:v>54.99</c:v>
                </c:pt>
                <c:pt idx="9">
                  <c:v>60.41</c:v>
                </c:pt>
                <c:pt idx="10">
                  <c:v>60.64</c:v>
                </c:pt>
                <c:pt idx="11">
                  <c:v>62.43</c:v>
                </c:pt>
                <c:pt idx="12">
                  <c:v>63.39</c:v>
                </c:pt>
                <c:pt idx="13">
                  <c:v>69.959999999999994</c:v>
                </c:pt>
                <c:pt idx="14">
                  <c:v>72.440000000000026</c:v>
                </c:pt>
                <c:pt idx="15">
                  <c:v>65.209999999999994</c:v>
                </c:pt>
                <c:pt idx="16">
                  <c:v>63.790000000000013</c:v>
                </c:pt>
                <c:pt idx="17">
                  <c:v>66.36</c:v>
                </c:pt>
                <c:pt idx="18">
                  <c:v>68.72</c:v>
                </c:pt>
                <c:pt idx="19">
                  <c:v>57.92</c:v>
                </c:pt>
                <c:pt idx="20">
                  <c:v>55.58</c:v>
                </c:pt>
                <c:pt idx="21">
                  <c:v>46.58</c:v>
                </c:pt>
                <c:pt idx="22">
                  <c:v>47.83</c:v>
                </c:pt>
                <c:pt idx="23">
                  <c:v>53.449999999999996</c:v>
                </c:pt>
                <c:pt idx="24">
                  <c:v>57.58</c:v>
                </c:pt>
                <c:pt idx="25">
                  <c:v>50.08</c:v>
                </c:pt>
                <c:pt idx="26">
                  <c:v>52.09</c:v>
                </c:pt>
                <c:pt idx="27">
                  <c:v>55.18</c:v>
                </c:pt>
                <c:pt idx="28">
                  <c:v>55.59</c:v>
                </c:pt>
                <c:pt idx="29">
                  <c:v>53.78</c:v>
                </c:pt>
                <c:pt idx="30">
                  <c:v>54.41</c:v>
                </c:pt>
                <c:pt idx="31">
                  <c:v>61.15</c:v>
                </c:pt>
                <c:pt idx="32">
                  <c:v>50.92</c:v>
                </c:pt>
                <c:pt idx="33">
                  <c:v>61.77</c:v>
                </c:pt>
                <c:pt idx="34">
                  <c:v>67.39</c:v>
                </c:pt>
                <c:pt idx="35">
                  <c:v>63.9</c:v>
                </c:pt>
                <c:pt idx="36">
                  <c:v>63.290000000000013</c:v>
                </c:pt>
                <c:pt idx="37">
                  <c:v>61.14</c:v>
                </c:pt>
                <c:pt idx="38">
                  <c:v>52.839999999999996</c:v>
                </c:pt>
                <c:pt idx="39">
                  <c:v>56.339999999999996</c:v>
                </c:pt>
                <c:pt idx="40">
                  <c:v>57.25</c:v>
                </c:pt>
                <c:pt idx="41">
                  <c:v>59.339999999999996</c:v>
                </c:pt>
                <c:pt idx="42">
                  <c:v>55.309999999999995</c:v>
                </c:pt>
                <c:pt idx="43">
                  <c:v>57.17</c:v>
                </c:pt>
                <c:pt idx="44">
                  <c:v>53.21</c:v>
                </c:pt>
                <c:pt idx="45">
                  <c:v>48.790000000000013</c:v>
                </c:pt>
                <c:pt idx="46">
                  <c:v>48.9</c:v>
                </c:pt>
                <c:pt idx="47">
                  <c:v>49.849999999999994</c:v>
                </c:pt>
                <c:pt idx="48">
                  <c:v>46.47</c:v>
                </c:pt>
                <c:pt idx="49">
                  <c:v>49.449999999999996</c:v>
                </c:pt>
                <c:pt idx="50">
                  <c:v>45.65</c:v>
                </c:pt>
                <c:pt idx="51">
                  <c:v>54.48</c:v>
                </c:pt>
                <c:pt idx="52">
                  <c:v>52.48</c:v>
                </c:pt>
                <c:pt idx="53">
                  <c:v>59.44</c:v>
                </c:pt>
                <c:pt idx="54">
                  <c:v>52.809999999999995</c:v>
                </c:pt>
                <c:pt idx="55">
                  <c:v>41.58</c:v>
                </c:pt>
                <c:pt idx="56">
                  <c:v>39.379999999999995</c:v>
                </c:pt>
                <c:pt idx="57">
                  <c:v>41.68</c:v>
                </c:pt>
                <c:pt idx="58">
                  <c:v>41.8</c:v>
                </c:pt>
                <c:pt idx="59">
                  <c:v>37.200000000000003</c:v>
                </c:pt>
                <c:pt idx="60">
                  <c:v>39.18</c:v>
                </c:pt>
                <c:pt idx="61">
                  <c:v>43.55</c:v>
                </c:pt>
                <c:pt idx="62">
                  <c:v>46.09</c:v>
                </c:pt>
                <c:pt idx="63">
                  <c:v>178.54</c:v>
                </c:pt>
                <c:pt idx="64">
                  <c:v>135.19</c:v>
                </c:pt>
                <c:pt idx="65">
                  <c:v>65.97</c:v>
                </c:pt>
                <c:pt idx="66">
                  <c:v>58.92</c:v>
                </c:pt>
                <c:pt idx="67">
                  <c:v>59.87</c:v>
                </c:pt>
                <c:pt idx="68">
                  <c:v>66.23</c:v>
                </c:pt>
                <c:pt idx="69">
                  <c:v>73.38</c:v>
                </c:pt>
                <c:pt idx="70">
                  <c:v>60.77</c:v>
                </c:pt>
                <c:pt idx="71">
                  <c:v>58.71</c:v>
                </c:pt>
                <c:pt idx="72">
                  <c:v>58.53</c:v>
                </c:pt>
                <c:pt idx="73">
                  <c:v>45.05</c:v>
                </c:pt>
                <c:pt idx="74">
                  <c:v>33.93</c:v>
                </c:pt>
                <c:pt idx="75">
                  <c:v>47.809999999999995</c:v>
                </c:pt>
                <c:pt idx="76">
                  <c:v>60.790000000000013</c:v>
                </c:pt>
                <c:pt idx="77">
                  <c:v>64.040000000000006</c:v>
                </c:pt>
                <c:pt idx="78">
                  <c:v>65.209999999999994</c:v>
                </c:pt>
                <c:pt idx="79">
                  <c:v>74.349999999999994</c:v>
                </c:pt>
                <c:pt idx="80">
                  <c:v>62</c:v>
                </c:pt>
                <c:pt idx="81">
                  <c:v>50.6</c:v>
                </c:pt>
                <c:pt idx="82">
                  <c:v>52.67</c:v>
                </c:pt>
                <c:pt idx="83">
                  <c:v>59.82</c:v>
                </c:pt>
                <c:pt idx="84">
                  <c:v>68.5</c:v>
                </c:pt>
                <c:pt idx="85">
                  <c:v>66.95</c:v>
                </c:pt>
                <c:pt idx="86">
                  <c:v>55.220000000000013</c:v>
                </c:pt>
                <c:pt idx="87">
                  <c:v>47.03</c:v>
                </c:pt>
                <c:pt idx="88">
                  <c:v>45.760000000000012</c:v>
                </c:pt>
                <c:pt idx="89">
                  <c:v>37.21</c:v>
                </c:pt>
                <c:pt idx="90">
                  <c:v>48.13</c:v>
                </c:pt>
                <c:pt idx="91">
                  <c:v>43.690000000000012</c:v>
                </c:pt>
                <c:pt idx="92">
                  <c:v>51.93</c:v>
                </c:pt>
                <c:pt idx="93">
                  <c:v>48.97</c:v>
                </c:pt>
                <c:pt idx="94">
                  <c:v>63.25</c:v>
                </c:pt>
                <c:pt idx="95">
                  <c:v>52.25</c:v>
                </c:pt>
                <c:pt idx="96">
                  <c:v>52.03</c:v>
                </c:pt>
                <c:pt idx="97">
                  <c:v>48.47</c:v>
                </c:pt>
                <c:pt idx="98">
                  <c:v>44.1</c:v>
                </c:pt>
                <c:pt idx="99">
                  <c:v>41.849999999999994</c:v>
                </c:pt>
                <c:pt idx="100">
                  <c:v>44.94</c:v>
                </c:pt>
                <c:pt idx="101">
                  <c:v>42.03</c:v>
                </c:pt>
                <c:pt idx="102">
                  <c:v>43.05</c:v>
                </c:pt>
                <c:pt idx="103">
                  <c:v>46.44</c:v>
                </c:pt>
                <c:pt idx="104">
                  <c:v>48.53</c:v>
                </c:pt>
                <c:pt idx="105">
                  <c:v>41.13</c:v>
                </c:pt>
                <c:pt idx="106">
                  <c:v>45.660000000000011</c:v>
                </c:pt>
                <c:pt idx="107">
                  <c:v>46.449999999999996</c:v>
                </c:pt>
                <c:pt idx="108">
                  <c:v>42.730000000000011</c:v>
                </c:pt>
                <c:pt idx="109">
                  <c:v>39.75</c:v>
                </c:pt>
                <c:pt idx="110">
                  <c:v>47.04</c:v>
                </c:pt>
                <c:pt idx="111">
                  <c:v>42.760000000000012</c:v>
                </c:pt>
                <c:pt idx="112">
                  <c:v>42.14</c:v>
                </c:pt>
                <c:pt idx="113">
                  <c:v>45.47</c:v>
                </c:pt>
                <c:pt idx="114">
                  <c:v>42.59</c:v>
                </c:pt>
                <c:pt idx="115">
                  <c:v>36.809999999999995</c:v>
                </c:pt>
                <c:pt idx="116">
                  <c:v>32.47</c:v>
                </c:pt>
                <c:pt idx="117">
                  <c:v>38.839999999999996</c:v>
                </c:pt>
                <c:pt idx="118">
                  <c:v>41.36</c:v>
                </c:pt>
                <c:pt idx="119">
                  <c:v>44.11</c:v>
                </c:pt>
                <c:pt idx="120">
                  <c:v>39.78</c:v>
                </c:pt>
                <c:pt idx="121">
                  <c:v>42.3</c:v>
                </c:pt>
                <c:pt idx="122">
                  <c:v>42.87</c:v>
                </c:pt>
                <c:pt idx="123">
                  <c:v>43.690000000000012</c:v>
                </c:pt>
                <c:pt idx="124">
                  <c:v>44.71</c:v>
                </c:pt>
                <c:pt idx="125">
                  <c:v>43.809999999999995</c:v>
                </c:pt>
                <c:pt idx="126">
                  <c:v>33.800000000000004</c:v>
                </c:pt>
                <c:pt idx="127">
                  <c:v>39.410000000000004</c:v>
                </c:pt>
                <c:pt idx="128">
                  <c:v>41.98</c:v>
                </c:pt>
                <c:pt idx="129">
                  <c:v>40.730000000000011</c:v>
                </c:pt>
                <c:pt idx="130">
                  <c:v>42.5</c:v>
                </c:pt>
                <c:pt idx="131">
                  <c:v>40.910000000000004</c:v>
                </c:pt>
                <c:pt idx="132">
                  <c:v>41.06</c:v>
                </c:pt>
                <c:pt idx="133">
                  <c:v>42.71</c:v>
                </c:pt>
                <c:pt idx="134">
                  <c:v>43.32</c:v>
                </c:pt>
                <c:pt idx="135">
                  <c:v>42.06</c:v>
                </c:pt>
                <c:pt idx="136">
                  <c:v>40.339999999999996</c:v>
                </c:pt>
                <c:pt idx="137">
                  <c:v>39.370000000000005</c:v>
                </c:pt>
                <c:pt idx="138">
                  <c:v>40.67</c:v>
                </c:pt>
                <c:pt idx="139">
                  <c:v>45.790000000000013</c:v>
                </c:pt>
                <c:pt idx="140">
                  <c:v>41.5</c:v>
                </c:pt>
                <c:pt idx="141">
                  <c:v>50.160000000000011</c:v>
                </c:pt>
                <c:pt idx="142">
                  <c:v>47.55</c:v>
                </c:pt>
                <c:pt idx="143">
                  <c:v>43.87</c:v>
                </c:pt>
                <c:pt idx="144">
                  <c:v>54.05</c:v>
                </c:pt>
                <c:pt idx="145">
                  <c:v>55.6</c:v>
                </c:pt>
                <c:pt idx="146">
                  <c:v>45.94</c:v>
                </c:pt>
                <c:pt idx="147">
                  <c:v>50.64</c:v>
                </c:pt>
                <c:pt idx="148">
                  <c:v>43.57</c:v>
                </c:pt>
                <c:pt idx="149">
                  <c:v>41.15</c:v>
                </c:pt>
                <c:pt idx="150">
                  <c:v>57.65</c:v>
                </c:pt>
                <c:pt idx="151">
                  <c:v>44.58</c:v>
                </c:pt>
                <c:pt idx="152">
                  <c:v>34.32</c:v>
                </c:pt>
                <c:pt idx="153">
                  <c:v>32.790000000000013</c:v>
                </c:pt>
                <c:pt idx="154">
                  <c:v>38.190000000000012</c:v>
                </c:pt>
                <c:pt idx="155">
                  <c:v>37.24</c:v>
                </c:pt>
                <c:pt idx="156">
                  <c:v>43.190000000000012</c:v>
                </c:pt>
                <c:pt idx="157">
                  <c:v>40.75</c:v>
                </c:pt>
                <c:pt idx="158">
                  <c:v>41.55</c:v>
                </c:pt>
                <c:pt idx="159">
                  <c:v>38.449999999999996</c:v>
                </c:pt>
                <c:pt idx="160">
                  <c:v>38.01</c:v>
                </c:pt>
                <c:pt idx="161">
                  <c:v>38.94</c:v>
                </c:pt>
                <c:pt idx="162">
                  <c:v>37.379999999999995</c:v>
                </c:pt>
                <c:pt idx="163">
                  <c:v>38.44</c:v>
                </c:pt>
                <c:pt idx="164">
                  <c:v>39.71</c:v>
                </c:pt>
                <c:pt idx="165">
                  <c:v>40.5</c:v>
                </c:pt>
                <c:pt idx="166">
                  <c:v>42.44</c:v>
                </c:pt>
                <c:pt idx="167">
                  <c:v>35.809999999999995</c:v>
                </c:pt>
                <c:pt idx="168">
                  <c:v>36.270000000000003</c:v>
                </c:pt>
                <c:pt idx="169">
                  <c:v>35.760000000000012</c:v>
                </c:pt>
                <c:pt idx="170">
                  <c:v>37.370000000000005</c:v>
                </c:pt>
                <c:pt idx="171">
                  <c:v>36.99</c:v>
                </c:pt>
                <c:pt idx="172">
                  <c:v>39.790000000000013</c:v>
                </c:pt>
                <c:pt idx="173">
                  <c:v>36.44</c:v>
                </c:pt>
                <c:pt idx="174">
                  <c:v>39.5</c:v>
                </c:pt>
                <c:pt idx="175">
                  <c:v>41.58</c:v>
                </c:pt>
                <c:pt idx="176">
                  <c:v>40.700000000000003</c:v>
                </c:pt>
                <c:pt idx="177">
                  <c:v>41.5</c:v>
                </c:pt>
                <c:pt idx="178">
                  <c:v>41.220000000000013</c:v>
                </c:pt>
                <c:pt idx="179">
                  <c:v>43.660000000000011</c:v>
                </c:pt>
                <c:pt idx="180">
                  <c:v>41.39</c:v>
                </c:pt>
                <c:pt idx="181">
                  <c:v>41.02</c:v>
                </c:pt>
                <c:pt idx="182">
                  <c:v>41.92</c:v>
                </c:pt>
                <c:pt idx="183">
                  <c:v>41.52</c:v>
                </c:pt>
                <c:pt idx="184">
                  <c:v>40.11</c:v>
                </c:pt>
                <c:pt idx="185">
                  <c:v>41.49</c:v>
                </c:pt>
                <c:pt idx="186">
                  <c:v>46.94</c:v>
                </c:pt>
                <c:pt idx="187">
                  <c:v>40.65</c:v>
                </c:pt>
                <c:pt idx="188">
                  <c:v>43.15</c:v>
                </c:pt>
                <c:pt idx="189">
                  <c:v>39.720000000000013</c:v>
                </c:pt>
                <c:pt idx="190">
                  <c:v>40.07</c:v>
                </c:pt>
                <c:pt idx="191">
                  <c:v>43.290000000000013</c:v>
                </c:pt>
                <c:pt idx="192">
                  <c:v>38.760000000000012</c:v>
                </c:pt>
                <c:pt idx="193">
                  <c:v>39.480000000000004</c:v>
                </c:pt>
                <c:pt idx="194">
                  <c:v>41.09</c:v>
                </c:pt>
                <c:pt idx="195">
                  <c:v>42.28</c:v>
                </c:pt>
                <c:pt idx="196">
                  <c:v>45.86</c:v>
                </c:pt>
                <c:pt idx="197">
                  <c:v>38.720000000000013</c:v>
                </c:pt>
                <c:pt idx="198">
                  <c:v>38.520000000000003</c:v>
                </c:pt>
                <c:pt idx="199">
                  <c:v>38.17</c:v>
                </c:pt>
                <c:pt idx="200">
                  <c:v>37.75</c:v>
                </c:pt>
                <c:pt idx="201">
                  <c:v>36.270000000000003</c:v>
                </c:pt>
                <c:pt idx="202">
                  <c:v>37.130000000000003</c:v>
                </c:pt>
                <c:pt idx="203">
                  <c:v>37.24</c:v>
                </c:pt>
                <c:pt idx="204">
                  <c:v>36.849999999999994</c:v>
                </c:pt>
                <c:pt idx="205">
                  <c:v>38.300000000000004</c:v>
                </c:pt>
                <c:pt idx="206">
                  <c:v>37.46</c:v>
                </c:pt>
                <c:pt idx="207">
                  <c:v>35.92</c:v>
                </c:pt>
                <c:pt idx="208">
                  <c:v>36.43</c:v>
                </c:pt>
                <c:pt idx="209">
                  <c:v>36.17</c:v>
                </c:pt>
                <c:pt idx="210">
                  <c:v>38.56</c:v>
                </c:pt>
                <c:pt idx="211">
                  <c:v>38.49</c:v>
                </c:pt>
                <c:pt idx="212">
                  <c:v>37.89</c:v>
                </c:pt>
                <c:pt idx="213">
                  <c:v>39.620000000000012</c:v>
                </c:pt>
                <c:pt idx="214">
                  <c:v>38.24</c:v>
                </c:pt>
                <c:pt idx="215">
                  <c:v>38.520000000000003</c:v>
                </c:pt>
                <c:pt idx="216">
                  <c:v>38.18</c:v>
                </c:pt>
                <c:pt idx="217">
                  <c:v>40.379999999999995</c:v>
                </c:pt>
                <c:pt idx="218">
                  <c:v>50.86</c:v>
                </c:pt>
                <c:pt idx="219">
                  <c:v>44.18</c:v>
                </c:pt>
                <c:pt idx="220">
                  <c:v>51.94</c:v>
                </c:pt>
                <c:pt idx="221">
                  <c:v>42.809999999999995</c:v>
                </c:pt>
                <c:pt idx="222">
                  <c:v>24.69</c:v>
                </c:pt>
                <c:pt idx="223">
                  <c:v>24.02</c:v>
                </c:pt>
                <c:pt idx="224">
                  <c:v>19.47</c:v>
                </c:pt>
                <c:pt idx="225">
                  <c:v>21.53</c:v>
                </c:pt>
                <c:pt idx="226">
                  <c:v>19.97999999999999</c:v>
                </c:pt>
                <c:pt idx="227">
                  <c:v>20.72</c:v>
                </c:pt>
                <c:pt idx="228">
                  <c:v>26.17</c:v>
                </c:pt>
                <c:pt idx="229">
                  <c:v>27.11000000000001</c:v>
                </c:pt>
                <c:pt idx="230">
                  <c:v>30.18</c:v>
                </c:pt>
                <c:pt idx="231">
                  <c:v>48.08</c:v>
                </c:pt>
                <c:pt idx="232">
                  <c:v>41.63</c:v>
                </c:pt>
                <c:pt idx="233">
                  <c:v>32.730000000000011</c:v>
                </c:pt>
                <c:pt idx="234">
                  <c:v>35.120000000000012</c:v>
                </c:pt>
                <c:pt idx="235">
                  <c:v>34.349999999999994</c:v>
                </c:pt>
                <c:pt idx="236">
                  <c:v>38.410000000000004</c:v>
                </c:pt>
                <c:pt idx="237">
                  <c:v>34.760000000000012</c:v>
                </c:pt>
                <c:pt idx="238">
                  <c:v>40.86</c:v>
                </c:pt>
                <c:pt idx="239">
                  <c:v>31.919999999999991</c:v>
                </c:pt>
                <c:pt idx="240">
                  <c:v>35.6</c:v>
                </c:pt>
                <c:pt idx="241">
                  <c:v>30</c:v>
                </c:pt>
                <c:pt idx="242">
                  <c:v>35.120000000000012</c:v>
                </c:pt>
                <c:pt idx="243">
                  <c:v>35.51</c:v>
                </c:pt>
                <c:pt idx="244">
                  <c:v>34.42</c:v>
                </c:pt>
                <c:pt idx="245">
                  <c:v>39.08</c:v>
                </c:pt>
                <c:pt idx="246">
                  <c:v>42.61</c:v>
                </c:pt>
                <c:pt idx="247">
                  <c:v>35.97</c:v>
                </c:pt>
                <c:pt idx="248">
                  <c:v>31.55</c:v>
                </c:pt>
                <c:pt idx="249">
                  <c:v>31.439999999999991</c:v>
                </c:pt>
                <c:pt idx="250">
                  <c:v>41.77</c:v>
                </c:pt>
                <c:pt idx="251">
                  <c:v>34.28</c:v>
                </c:pt>
                <c:pt idx="252">
                  <c:v>37.99</c:v>
                </c:pt>
                <c:pt idx="253">
                  <c:v>48.36</c:v>
                </c:pt>
                <c:pt idx="254">
                  <c:v>40</c:v>
                </c:pt>
                <c:pt idx="255">
                  <c:v>39.6</c:v>
                </c:pt>
                <c:pt idx="256">
                  <c:v>34.43</c:v>
                </c:pt>
                <c:pt idx="257">
                  <c:v>28.99</c:v>
                </c:pt>
                <c:pt idx="258">
                  <c:v>34.090000000000003</c:v>
                </c:pt>
                <c:pt idx="259">
                  <c:v>30.87</c:v>
                </c:pt>
                <c:pt idx="260">
                  <c:v>32.349999999999994</c:v>
                </c:pt>
                <c:pt idx="261">
                  <c:v>35.39</c:v>
                </c:pt>
                <c:pt idx="262">
                  <c:v>32.809999999999995</c:v>
                </c:pt>
                <c:pt idx="263">
                  <c:v>33.58</c:v>
                </c:pt>
                <c:pt idx="264">
                  <c:v>42.07</c:v>
                </c:pt>
                <c:pt idx="265">
                  <c:v>45.61</c:v>
                </c:pt>
                <c:pt idx="266">
                  <c:v>48.97</c:v>
                </c:pt>
                <c:pt idx="267">
                  <c:v>50.220000000000013</c:v>
                </c:pt>
                <c:pt idx="268">
                  <c:v>49.46</c:v>
                </c:pt>
                <c:pt idx="269">
                  <c:v>46.68</c:v>
                </c:pt>
                <c:pt idx="270">
                  <c:v>54.53</c:v>
                </c:pt>
                <c:pt idx="271">
                  <c:v>70.709999999999994</c:v>
                </c:pt>
                <c:pt idx="272">
                  <c:v>69.36999999999999</c:v>
                </c:pt>
                <c:pt idx="273">
                  <c:v>83.490000000000023</c:v>
                </c:pt>
                <c:pt idx="274">
                  <c:v>59.379999999999995</c:v>
                </c:pt>
                <c:pt idx="275">
                  <c:v>38.33</c:v>
                </c:pt>
                <c:pt idx="276">
                  <c:v>47.77</c:v>
                </c:pt>
                <c:pt idx="277">
                  <c:v>54.92</c:v>
                </c:pt>
                <c:pt idx="278">
                  <c:v>77.72</c:v>
                </c:pt>
                <c:pt idx="279">
                  <c:v>86.95</c:v>
                </c:pt>
                <c:pt idx="280">
                  <c:v>92.23</c:v>
                </c:pt>
                <c:pt idx="281">
                  <c:v>44.02</c:v>
                </c:pt>
                <c:pt idx="282">
                  <c:v>40.97</c:v>
                </c:pt>
                <c:pt idx="283">
                  <c:v>45.27</c:v>
                </c:pt>
                <c:pt idx="284">
                  <c:v>50.449999999999996</c:v>
                </c:pt>
                <c:pt idx="285">
                  <c:v>66.989999999999995</c:v>
                </c:pt>
                <c:pt idx="286">
                  <c:v>78.11999999999999</c:v>
                </c:pt>
                <c:pt idx="287">
                  <c:v>99.740000000000023</c:v>
                </c:pt>
                <c:pt idx="288">
                  <c:v>80.45</c:v>
                </c:pt>
                <c:pt idx="289">
                  <c:v>85.08</c:v>
                </c:pt>
                <c:pt idx="290">
                  <c:v>91.7</c:v>
                </c:pt>
                <c:pt idx="291">
                  <c:v>80.59</c:v>
                </c:pt>
                <c:pt idx="292">
                  <c:v>91.93</c:v>
                </c:pt>
                <c:pt idx="293">
                  <c:v>104.8</c:v>
                </c:pt>
                <c:pt idx="294">
                  <c:v>108.54</c:v>
                </c:pt>
                <c:pt idx="295">
                  <c:v>78.649999999999991</c:v>
                </c:pt>
                <c:pt idx="296">
                  <c:v>46.760000000000012</c:v>
                </c:pt>
                <c:pt idx="297">
                  <c:v>63.64</c:v>
                </c:pt>
                <c:pt idx="298">
                  <c:v>54.11</c:v>
                </c:pt>
                <c:pt idx="299">
                  <c:v>53.190000000000012</c:v>
                </c:pt>
                <c:pt idx="300">
                  <c:v>55.52</c:v>
                </c:pt>
                <c:pt idx="301">
                  <c:v>59.08</c:v>
                </c:pt>
                <c:pt idx="302">
                  <c:v>47.65</c:v>
                </c:pt>
                <c:pt idx="303">
                  <c:v>166.93</c:v>
                </c:pt>
                <c:pt idx="304">
                  <c:v>55.59</c:v>
                </c:pt>
                <c:pt idx="305">
                  <c:v>44.879999999999995</c:v>
                </c:pt>
                <c:pt idx="306">
                  <c:v>36.54</c:v>
                </c:pt>
                <c:pt idx="307">
                  <c:v>51.64</c:v>
                </c:pt>
                <c:pt idx="308">
                  <c:v>64.52</c:v>
                </c:pt>
                <c:pt idx="309">
                  <c:v>53.58</c:v>
                </c:pt>
                <c:pt idx="310">
                  <c:v>40.08</c:v>
                </c:pt>
                <c:pt idx="311">
                  <c:v>49.03</c:v>
                </c:pt>
                <c:pt idx="312">
                  <c:v>61.68</c:v>
                </c:pt>
                <c:pt idx="313">
                  <c:v>83.34</c:v>
                </c:pt>
                <c:pt idx="314">
                  <c:v>115.74000000000002</c:v>
                </c:pt>
                <c:pt idx="315">
                  <c:v>76.28</c:v>
                </c:pt>
                <c:pt idx="316">
                  <c:v>86.06</c:v>
                </c:pt>
                <c:pt idx="317">
                  <c:v>70.319999999999993</c:v>
                </c:pt>
                <c:pt idx="318">
                  <c:v>51.78</c:v>
                </c:pt>
                <c:pt idx="319">
                  <c:v>55.7</c:v>
                </c:pt>
                <c:pt idx="320">
                  <c:v>46.02</c:v>
                </c:pt>
                <c:pt idx="321">
                  <c:v>52.49</c:v>
                </c:pt>
                <c:pt idx="322">
                  <c:v>65.47</c:v>
                </c:pt>
                <c:pt idx="323">
                  <c:v>43.160000000000011</c:v>
                </c:pt>
                <c:pt idx="324">
                  <c:v>43.14</c:v>
                </c:pt>
                <c:pt idx="325">
                  <c:v>32.44</c:v>
                </c:pt>
                <c:pt idx="326">
                  <c:v>33.68</c:v>
                </c:pt>
                <c:pt idx="327">
                  <c:v>28.52</c:v>
                </c:pt>
                <c:pt idx="328">
                  <c:v>42.11</c:v>
                </c:pt>
                <c:pt idx="329">
                  <c:v>77.97</c:v>
                </c:pt>
                <c:pt idx="330">
                  <c:v>66.179999999999978</c:v>
                </c:pt>
                <c:pt idx="331">
                  <c:v>44.03</c:v>
                </c:pt>
                <c:pt idx="332">
                  <c:v>53.48</c:v>
                </c:pt>
                <c:pt idx="333">
                  <c:v>66.11</c:v>
                </c:pt>
                <c:pt idx="334">
                  <c:v>58.93</c:v>
                </c:pt>
                <c:pt idx="335">
                  <c:v>80.19</c:v>
                </c:pt>
                <c:pt idx="336">
                  <c:v>60.93</c:v>
                </c:pt>
                <c:pt idx="337">
                  <c:v>61.220000000000013</c:v>
                </c:pt>
                <c:pt idx="338">
                  <c:v>56.93</c:v>
                </c:pt>
                <c:pt idx="339">
                  <c:v>60.339999999999996</c:v>
                </c:pt>
                <c:pt idx="340">
                  <c:v>53.67</c:v>
                </c:pt>
                <c:pt idx="341">
                  <c:v>53.39</c:v>
                </c:pt>
                <c:pt idx="342">
                  <c:v>87.490000000000023</c:v>
                </c:pt>
                <c:pt idx="343">
                  <c:v>58.849999999999994</c:v>
                </c:pt>
                <c:pt idx="344">
                  <c:v>53.3</c:v>
                </c:pt>
                <c:pt idx="345">
                  <c:v>55.11</c:v>
                </c:pt>
                <c:pt idx="346">
                  <c:v>53.290000000000013</c:v>
                </c:pt>
                <c:pt idx="347">
                  <c:v>64.940000000000026</c:v>
                </c:pt>
                <c:pt idx="348">
                  <c:v>70.410000000000025</c:v>
                </c:pt>
                <c:pt idx="349">
                  <c:v>75.69</c:v>
                </c:pt>
                <c:pt idx="350">
                  <c:v>53.190000000000012</c:v>
                </c:pt>
                <c:pt idx="351">
                  <c:v>54.809999999999995</c:v>
                </c:pt>
                <c:pt idx="352">
                  <c:v>79.319999999999993</c:v>
                </c:pt>
                <c:pt idx="353">
                  <c:v>92.36</c:v>
                </c:pt>
                <c:pt idx="354">
                  <c:v>57.61</c:v>
                </c:pt>
                <c:pt idx="355">
                  <c:v>48.51</c:v>
                </c:pt>
                <c:pt idx="356">
                  <c:v>68.61</c:v>
                </c:pt>
                <c:pt idx="357">
                  <c:v>57.28</c:v>
                </c:pt>
                <c:pt idx="358">
                  <c:v>46.839999999999996</c:v>
                </c:pt>
                <c:pt idx="359">
                  <c:v>68.64</c:v>
                </c:pt>
                <c:pt idx="360">
                  <c:v>77.349999999999994</c:v>
                </c:pt>
                <c:pt idx="361">
                  <c:v>71.040000000000006</c:v>
                </c:pt>
                <c:pt idx="362">
                  <c:v>75.510000000000005</c:v>
                </c:pt>
                <c:pt idx="363">
                  <c:v>78.489999999999995</c:v>
                </c:pt>
                <c:pt idx="364">
                  <c:v>83.5</c:v>
                </c:pt>
                <c:pt idx="365">
                  <c:v>72.38</c:v>
                </c:pt>
                <c:pt idx="366">
                  <c:v>81.61999999999999</c:v>
                </c:pt>
                <c:pt idx="367">
                  <c:v>84.54</c:v>
                </c:pt>
                <c:pt idx="368">
                  <c:v>95.38</c:v>
                </c:pt>
                <c:pt idx="369">
                  <c:v>94.13</c:v>
                </c:pt>
                <c:pt idx="370">
                  <c:v>135.07</c:v>
                </c:pt>
                <c:pt idx="371">
                  <c:v>124.98</c:v>
                </c:pt>
                <c:pt idx="372">
                  <c:v>101.35</c:v>
                </c:pt>
                <c:pt idx="373">
                  <c:v>110.99000000000002</c:v>
                </c:pt>
                <c:pt idx="374">
                  <c:v>103.83</c:v>
                </c:pt>
                <c:pt idx="375">
                  <c:v>102.71000000000002</c:v>
                </c:pt>
                <c:pt idx="376">
                  <c:v>74.569999999999993</c:v>
                </c:pt>
                <c:pt idx="377">
                  <c:v>68.39</c:v>
                </c:pt>
                <c:pt idx="378">
                  <c:v>76.669999999999987</c:v>
                </c:pt>
                <c:pt idx="379">
                  <c:v>54.839999999999996</c:v>
                </c:pt>
                <c:pt idx="380">
                  <c:v>49.21</c:v>
                </c:pt>
                <c:pt idx="381">
                  <c:v>53.91</c:v>
                </c:pt>
                <c:pt idx="382">
                  <c:v>63.13</c:v>
                </c:pt>
                <c:pt idx="383">
                  <c:v>60.660000000000011</c:v>
                </c:pt>
                <c:pt idx="384">
                  <c:v>62.760000000000012</c:v>
                </c:pt>
                <c:pt idx="385">
                  <c:v>60.53</c:v>
                </c:pt>
                <c:pt idx="386">
                  <c:v>54.4</c:v>
                </c:pt>
                <c:pt idx="387">
                  <c:v>69.069999999999993</c:v>
                </c:pt>
                <c:pt idx="388">
                  <c:v>80.28</c:v>
                </c:pt>
                <c:pt idx="389">
                  <c:v>73.84</c:v>
                </c:pt>
                <c:pt idx="390">
                  <c:v>62.55</c:v>
                </c:pt>
                <c:pt idx="391">
                  <c:v>60.96</c:v>
                </c:pt>
                <c:pt idx="392">
                  <c:v>120.26</c:v>
                </c:pt>
                <c:pt idx="393">
                  <c:v>111.03</c:v>
                </c:pt>
                <c:pt idx="394">
                  <c:v>83.76</c:v>
                </c:pt>
                <c:pt idx="395">
                  <c:v>64.16</c:v>
                </c:pt>
                <c:pt idx="396">
                  <c:v>64.88</c:v>
                </c:pt>
                <c:pt idx="397">
                  <c:v>57.65</c:v>
                </c:pt>
                <c:pt idx="398">
                  <c:v>58.7</c:v>
                </c:pt>
                <c:pt idx="399">
                  <c:v>61.87</c:v>
                </c:pt>
                <c:pt idx="400">
                  <c:v>47.97</c:v>
                </c:pt>
                <c:pt idx="401">
                  <c:v>43.89</c:v>
                </c:pt>
                <c:pt idx="402">
                  <c:v>31.419999999999991</c:v>
                </c:pt>
                <c:pt idx="403">
                  <c:v>39.04</c:v>
                </c:pt>
                <c:pt idx="404">
                  <c:v>63.99</c:v>
                </c:pt>
                <c:pt idx="405">
                  <c:v>40.130000000000003</c:v>
                </c:pt>
                <c:pt idx="406">
                  <c:v>23.67</c:v>
                </c:pt>
                <c:pt idx="407">
                  <c:v>25.3</c:v>
                </c:pt>
                <c:pt idx="408">
                  <c:v>32.770000000000003</c:v>
                </c:pt>
                <c:pt idx="409">
                  <c:v>33.46</c:v>
                </c:pt>
                <c:pt idx="410">
                  <c:v>46.5</c:v>
                </c:pt>
                <c:pt idx="411">
                  <c:v>50.03</c:v>
                </c:pt>
                <c:pt idx="412">
                  <c:v>49.760000000000012</c:v>
                </c:pt>
                <c:pt idx="413">
                  <c:v>46.61</c:v>
                </c:pt>
                <c:pt idx="414">
                  <c:v>35.120000000000012</c:v>
                </c:pt>
                <c:pt idx="415">
                  <c:v>37.800000000000004</c:v>
                </c:pt>
                <c:pt idx="416">
                  <c:v>45.41</c:v>
                </c:pt>
                <c:pt idx="417">
                  <c:v>39.130000000000003</c:v>
                </c:pt>
                <c:pt idx="418">
                  <c:v>51.82</c:v>
                </c:pt>
                <c:pt idx="419">
                  <c:v>39.78</c:v>
                </c:pt>
                <c:pt idx="420">
                  <c:v>37.83</c:v>
                </c:pt>
                <c:pt idx="421">
                  <c:v>45.309999999999995</c:v>
                </c:pt>
                <c:pt idx="422">
                  <c:v>82.86</c:v>
                </c:pt>
                <c:pt idx="423">
                  <c:v>53.58</c:v>
                </c:pt>
                <c:pt idx="424">
                  <c:v>69.11</c:v>
                </c:pt>
                <c:pt idx="425">
                  <c:v>82.4</c:v>
                </c:pt>
                <c:pt idx="426">
                  <c:v>63.879999999999995</c:v>
                </c:pt>
                <c:pt idx="427">
                  <c:v>54.13</c:v>
                </c:pt>
                <c:pt idx="428">
                  <c:v>33.18</c:v>
                </c:pt>
                <c:pt idx="429">
                  <c:v>34.83</c:v>
                </c:pt>
                <c:pt idx="430">
                  <c:v>23.939999999999991</c:v>
                </c:pt>
                <c:pt idx="431">
                  <c:v>32.790000000000013</c:v>
                </c:pt>
                <c:pt idx="432">
                  <c:v>37.67</c:v>
                </c:pt>
                <c:pt idx="433">
                  <c:v>33</c:v>
                </c:pt>
                <c:pt idx="434">
                  <c:v>46.839999999999996</c:v>
                </c:pt>
                <c:pt idx="435">
                  <c:v>46.7</c:v>
                </c:pt>
                <c:pt idx="436">
                  <c:v>26.259999999999991</c:v>
                </c:pt>
                <c:pt idx="437">
                  <c:v>17.39</c:v>
                </c:pt>
                <c:pt idx="438">
                  <c:v>23.62</c:v>
                </c:pt>
                <c:pt idx="439">
                  <c:v>33.770000000000003</c:v>
                </c:pt>
                <c:pt idx="440">
                  <c:v>32.78</c:v>
                </c:pt>
                <c:pt idx="441">
                  <c:v>30.97</c:v>
                </c:pt>
                <c:pt idx="442">
                  <c:v>47.49</c:v>
                </c:pt>
                <c:pt idx="443">
                  <c:v>36.64</c:v>
                </c:pt>
                <c:pt idx="444">
                  <c:v>33.9</c:v>
                </c:pt>
                <c:pt idx="445">
                  <c:v>48.09</c:v>
                </c:pt>
                <c:pt idx="446">
                  <c:v>96.28</c:v>
                </c:pt>
                <c:pt idx="447">
                  <c:v>58.6</c:v>
                </c:pt>
                <c:pt idx="448">
                  <c:v>38.08</c:v>
                </c:pt>
                <c:pt idx="449">
                  <c:v>38.28</c:v>
                </c:pt>
                <c:pt idx="450">
                  <c:v>35.32</c:v>
                </c:pt>
                <c:pt idx="451">
                  <c:v>43.48</c:v>
                </c:pt>
                <c:pt idx="452">
                  <c:v>41.17</c:v>
                </c:pt>
                <c:pt idx="453">
                  <c:v>46.41</c:v>
                </c:pt>
                <c:pt idx="454">
                  <c:v>34.5</c:v>
                </c:pt>
                <c:pt idx="455">
                  <c:v>27.150000000000009</c:v>
                </c:pt>
                <c:pt idx="456">
                  <c:v>20.93</c:v>
                </c:pt>
                <c:pt idx="457">
                  <c:v>19.149999999999999</c:v>
                </c:pt>
                <c:pt idx="458">
                  <c:v>26.85</c:v>
                </c:pt>
                <c:pt idx="459">
                  <c:v>27.57</c:v>
                </c:pt>
                <c:pt idx="460">
                  <c:v>19.600000000000001</c:v>
                </c:pt>
                <c:pt idx="461">
                  <c:v>18.41</c:v>
                </c:pt>
                <c:pt idx="462">
                  <c:v>20.86</c:v>
                </c:pt>
                <c:pt idx="463">
                  <c:v>33.290000000000013</c:v>
                </c:pt>
                <c:pt idx="464">
                  <c:v>29.09</c:v>
                </c:pt>
                <c:pt idx="465">
                  <c:v>28.38</c:v>
                </c:pt>
                <c:pt idx="466">
                  <c:v>35</c:v>
                </c:pt>
                <c:pt idx="467">
                  <c:v>26.63000000000001</c:v>
                </c:pt>
                <c:pt idx="468">
                  <c:v>29.35</c:v>
                </c:pt>
                <c:pt idx="469">
                  <c:v>40.620000000000012</c:v>
                </c:pt>
                <c:pt idx="470">
                  <c:v>35.050000000000004</c:v>
                </c:pt>
                <c:pt idx="471">
                  <c:v>28.82</c:v>
                </c:pt>
                <c:pt idx="472">
                  <c:v>21.64</c:v>
                </c:pt>
                <c:pt idx="473">
                  <c:v>31.61000000000001</c:v>
                </c:pt>
                <c:pt idx="474">
                  <c:v>31.439999999999991</c:v>
                </c:pt>
                <c:pt idx="475">
                  <c:v>32.230000000000011</c:v>
                </c:pt>
                <c:pt idx="476">
                  <c:v>21.99</c:v>
                </c:pt>
                <c:pt idx="477">
                  <c:v>15.639999999999999</c:v>
                </c:pt>
                <c:pt idx="478">
                  <c:v>21.17</c:v>
                </c:pt>
                <c:pt idx="479">
                  <c:v>22.99</c:v>
                </c:pt>
                <c:pt idx="480">
                  <c:v>23.51</c:v>
                </c:pt>
                <c:pt idx="481">
                  <c:v>22.97999999999999</c:v>
                </c:pt>
                <c:pt idx="482">
                  <c:v>30.259999999999991</c:v>
                </c:pt>
                <c:pt idx="483">
                  <c:v>28.57</c:v>
                </c:pt>
                <c:pt idx="484">
                  <c:v>29.439999999999991</c:v>
                </c:pt>
                <c:pt idx="485">
                  <c:v>21.09</c:v>
                </c:pt>
                <c:pt idx="486">
                  <c:v>27.77</c:v>
                </c:pt>
                <c:pt idx="487">
                  <c:v>21.75</c:v>
                </c:pt>
                <c:pt idx="488">
                  <c:v>29.23</c:v>
                </c:pt>
                <c:pt idx="489">
                  <c:v>22.93</c:v>
                </c:pt>
                <c:pt idx="490">
                  <c:v>18.53</c:v>
                </c:pt>
                <c:pt idx="491">
                  <c:v>25.03</c:v>
                </c:pt>
                <c:pt idx="492">
                  <c:v>24.919999999999991</c:v>
                </c:pt>
                <c:pt idx="493">
                  <c:v>32.33</c:v>
                </c:pt>
                <c:pt idx="494">
                  <c:v>22.25</c:v>
                </c:pt>
                <c:pt idx="495">
                  <c:v>22.68</c:v>
                </c:pt>
                <c:pt idx="496">
                  <c:v>26.32</c:v>
                </c:pt>
                <c:pt idx="497">
                  <c:v>17.34</c:v>
                </c:pt>
                <c:pt idx="498">
                  <c:v>29.22</c:v>
                </c:pt>
                <c:pt idx="499">
                  <c:v>27.2</c:v>
                </c:pt>
                <c:pt idx="500">
                  <c:v>32.93</c:v>
                </c:pt>
                <c:pt idx="501">
                  <c:v>26.150000000000009</c:v>
                </c:pt>
                <c:pt idx="502">
                  <c:v>28.34</c:v>
                </c:pt>
                <c:pt idx="503">
                  <c:v>31.11000000000001</c:v>
                </c:pt>
                <c:pt idx="504">
                  <c:v>28.63000000000001</c:v>
                </c:pt>
                <c:pt idx="505">
                  <c:v>21.310000000000009</c:v>
                </c:pt>
                <c:pt idx="506">
                  <c:v>14.860000000000005</c:v>
                </c:pt>
                <c:pt idx="507">
                  <c:v>24.72</c:v>
                </c:pt>
                <c:pt idx="508">
                  <c:v>40.99</c:v>
                </c:pt>
                <c:pt idx="509">
                  <c:v>32.32</c:v>
                </c:pt>
                <c:pt idx="510">
                  <c:v>40.760000000000012</c:v>
                </c:pt>
                <c:pt idx="511">
                  <c:v>30.84</c:v>
                </c:pt>
                <c:pt idx="512">
                  <c:v>31.45</c:v>
                </c:pt>
                <c:pt idx="513">
                  <c:v>31.05</c:v>
                </c:pt>
                <c:pt idx="514">
                  <c:v>40</c:v>
                </c:pt>
                <c:pt idx="515">
                  <c:v>18.73</c:v>
                </c:pt>
                <c:pt idx="516">
                  <c:v>26.07</c:v>
                </c:pt>
                <c:pt idx="517">
                  <c:v>34.410000000000004</c:v>
                </c:pt>
                <c:pt idx="518">
                  <c:v>38.6</c:v>
                </c:pt>
                <c:pt idx="519">
                  <c:v>49.190000000000012</c:v>
                </c:pt>
                <c:pt idx="520">
                  <c:v>24.02</c:v>
                </c:pt>
                <c:pt idx="521">
                  <c:v>24.34</c:v>
                </c:pt>
                <c:pt idx="522">
                  <c:v>28.19</c:v>
                </c:pt>
                <c:pt idx="523">
                  <c:v>21.59</c:v>
                </c:pt>
                <c:pt idx="524">
                  <c:v>28.13000000000001</c:v>
                </c:pt>
                <c:pt idx="525">
                  <c:v>24.2</c:v>
                </c:pt>
                <c:pt idx="526">
                  <c:v>25.91</c:v>
                </c:pt>
                <c:pt idx="527">
                  <c:v>19.09</c:v>
                </c:pt>
                <c:pt idx="528">
                  <c:v>14.97</c:v>
                </c:pt>
                <c:pt idx="529">
                  <c:v>17.5</c:v>
                </c:pt>
                <c:pt idx="530">
                  <c:v>19.2</c:v>
                </c:pt>
                <c:pt idx="531">
                  <c:v>17.190000000000001</c:v>
                </c:pt>
                <c:pt idx="532">
                  <c:v>24.69</c:v>
                </c:pt>
                <c:pt idx="533">
                  <c:v>21.51</c:v>
                </c:pt>
                <c:pt idx="534">
                  <c:v>27.22</c:v>
                </c:pt>
                <c:pt idx="535">
                  <c:v>25.02</c:v>
                </c:pt>
                <c:pt idx="536">
                  <c:v>27.55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277.66000000000008</c:v>
                </c:pt>
                <c:pt idx="548">
                  <c:v>29.1</c:v>
                </c:pt>
                <c:pt idx="549">
                  <c:v>55.55</c:v>
                </c:pt>
                <c:pt idx="550">
                  <c:v>53.04</c:v>
                </c:pt>
                <c:pt idx="551">
                  <c:v>257.89999999999981</c:v>
                </c:pt>
                <c:pt idx="552">
                  <c:v>49.57</c:v>
                </c:pt>
                <c:pt idx="553">
                  <c:v>32.050000000000004</c:v>
                </c:pt>
                <c:pt idx="554">
                  <c:v>26.93</c:v>
                </c:pt>
                <c:pt idx="555">
                  <c:v>19.95999999999999</c:v>
                </c:pt>
                <c:pt idx="556">
                  <c:v>21.68</c:v>
                </c:pt>
                <c:pt idx="557">
                  <c:v>20.8</c:v>
                </c:pt>
                <c:pt idx="558">
                  <c:v>22.54</c:v>
                </c:pt>
                <c:pt idx="559">
                  <c:v>21.61000000000001</c:v>
                </c:pt>
                <c:pt idx="560">
                  <c:v>21.650000000000009</c:v>
                </c:pt>
                <c:pt idx="561">
                  <c:v>18.3</c:v>
                </c:pt>
                <c:pt idx="562">
                  <c:v>23.1</c:v>
                </c:pt>
                <c:pt idx="563">
                  <c:v>15.209999999999999</c:v>
                </c:pt>
                <c:pt idx="564">
                  <c:v>15.83</c:v>
                </c:pt>
                <c:pt idx="565">
                  <c:v>16.149999999999999</c:v>
                </c:pt>
                <c:pt idx="566">
                  <c:v>13.42</c:v>
                </c:pt>
                <c:pt idx="567">
                  <c:v>19.36</c:v>
                </c:pt>
                <c:pt idx="568">
                  <c:v>14.92</c:v>
                </c:pt>
                <c:pt idx="569">
                  <c:v>22.8</c:v>
                </c:pt>
                <c:pt idx="570">
                  <c:v>15.59</c:v>
                </c:pt>
                <c:pt idx="571">
                  <c:v>20.010000000000005</c:v>
                </c:pt>
                <c:pt idx="572">
                  <c:v>30.97</c:v>
                </c:pt>
                <c:pt idx="573">
                  <c:v>25.8</c:v>
                </c:pt>
                <c:pt idx="574">
                  <c:v>27.21</c:v>
                </c:pt>
                <c:pt idx="575">
                  <c:v>18.77</c:v>
                </c:pt>
                <c:pt idx="576">
                  <c:v>18.829999999999988</c:v>
                </c:pt>
                <c:pt idx="577">
                  <c:v>15.67</c:v>
                </c:pt>
                <c:pt idx="578">
                  <c:v>12.62</c:v>
                </c:pt>
                <c:pt idx="579">
                  <c:v>11.09</c:v>
                </c:pt>
                <c:pt idx="580">
                  <c:v>9.0300000000000011</c:v>
                </c:pt>
                <c:pt idx="581">
                  <c:v>11.11</c:v>
                </c:pt>
                <c:pt idx="582">
                  <c:v>24.66</c:v>
                </c:pt>
                <c:pt idx="583">
                  <c:v>10.93</c:v>
                </c:pt>
                <c:pt idx="584">
                  <c:v>15.5</c:v>
                </c:pt>
                <c:pt idx="585">
                  <c:v>13.62</c:v>
                </c:pt>
                <c:pt idx="586">
                  <c:v>15.12</c:v>
                </c:pt>
                <c:pt idx="587">
                  <c:v>9.8600000000000048</c:v>
                </c:pt>
                <c:pt idx="588">
                  <c:v>8.06</c:v>
                </c:pt>
                <c:pt idx="589">
                  <c:v>11.46</c:v>
                </c:pt>
                <c:pt idx="590">
                  <c:v>8.83</c:v>
                </c:pt>
                <c:pt idx="591">
                  <c:v>7.87</c:v>
                </c:pt>
                <c:pt idx="592">
                  <c:v>12.03</c:v>
                </c:pt>
                <c:pt idx="593">
                  <c:v>12.47</c:v>
                </c:pt>
                <c:pt idx="594">
                  <c:v>14.719999999999999</c:v>
                </c:pt>
                <c:pt idx="595">
                  <c:v>107.85</c:v>
                </c:pt>
                <c:pt idx="596">
                  <c:v>15.93</c:v>
                </c:pt>
                <c:pt idx="597">
                  <c:v>13.01</c:v>
                </c:pt>
                <c:pt idx="598">
                  <c:v>14.33</c:v>
                </c:pt>
                <c:pt idx="599">
                  <c:v>21.13000000000001</c:v>
                </c:pt>
                <c:pt idx="600">
                  <c:v>11.8</c:v>
                </c:pt>
                <c:pt idx="601">
                  <c:v>19.010000000000005</c:v>
                </c:pt>
                <c:pt idx="602">
                  <c:v>25.330000000000005</c:v>
                </c:pt>
                <c:pt idx="603">
                  <c:v>8.3700000000000028</c:v>
                </c:pt>
                <c:pt idx="604">
                  <c:v>15.34</c:v>
                </c:pt>
                <c:pt idx="605">
                  <c:v>13.96</c:v>
                </c:pt>
                <c:pt idx="606">
                  <c:v>10.030000000000001</c:v>
                </c:pt>
                <c:pt idx="607">
                  <c:v>9.09</c:v>
                </c:pt>
                <c:pt idx="608">
                  <c:v>9.129999999999999</c:v>
                </c:pt>
                <c:pt idx="609">
                  <c:v>10.25</c:v>
                </c:pt>
                <c:pt idx="610">
                  <c:v>11.61</c:v>
                </c:pt>
                <c:pt idx="611">
                  <c:v>16.21</c:v>
                </c:pt>
                <c:pt idx="612">
                  <c:v>15.5</c:v>
                </c:pt>
                <c:pt idx="613">
                  <c:v>13.26</c:v>
                </c:pt>
                <c:pt idx="614">
                  <c:v>11.88</c:v>
                </c:pt>
                <c:pt idx="615">
                  <c:v>14.48</c:v>
                </c:pt>
                <c:pt idx="616">
                  <c:v>16.16</c:v>
                </c:pt>
                <c:pt idx="617">
                  <c:v>23.77</c:v>
                </c:pt>
                <c:pt idx="618">
                  <c:v>24.39</c:v>
                </c:pt>
                <c:pt idx="619">
                  <c:v>23.32</c:v>
                </c:pt>
                <c:pt idx="620">
                  <c:v>18.59</c:v>
                </c:pt>
                <c:pt idx="621">
                  <c:v>22.63000000000001</c:v>
                </c:pt>
                <c:pt idx="622">
                  <c:v>18.939999999999991</c:v>
                </c:pt>
                <c:pt idx="623">
                  <c:v>13.92</c:v>
                </c:pt>
                <c:pt idx="624">
                  <c:v>18.079999999999988</c:v>
                </c:pt>
                <c:pt idx="625">
                  <c:v>20</c:v>
                </c:pt>
                <c:pt idx="626">
                  <c:v>13.729999999999999</c:v>
                </c:pt>
                <c:pt idx="627">
                  <c:v>15.48</c:v>
                </c:pt>
                <c:pt idx="628">
                  <c:v>11.11</c:v>
                </c:pt>
                <c:pt idx="629">
                  <c:v>7.9</c:v>
                </c:pt>
                <c:pt idx="630">
                  <c:v>13.360000000000005</c:v>
                </c:pt>
                <c:pt idx="631">
                  <c:v>11.79</c:v>
                </c:pt>
                <c:pt idx="632">
                  <c:v>16.27</c:v>
                </c:pt>
                <c:pt idx="633">
                  <c:v>13.34</c:v>
                </c:pt>
                <c:pt idx="634">
                  <c:v>13.89</c:v>
                </c:pt>
                <c:pt idx="635">
                  <c:v>11.16</c:v>
                </c:pt>
                <c:pt idx="636">
                  <c:v>23.01</c:v>
                </c:pt>
                <c:pt idx="637">
                  <c:v>24.759999999999991</c:v>
                </c:pt>
                <c:pt idx="638">
                  <c:v>30.69</c:v>
                </c:pt>
                <c:pt idx="639">
                  <c:v>21.05</c:v>
                </c:pt>
                <c:pt idx="640">
                  <c:v>19.100000000000001</c:v>
                </c:pt>
                <c:pt idx="641">
                  <c:v>22.23</c:v>
                </c:pt>
                <c:pt idx="642">
                  <c:v>16.170000000000005</c:v>
                </c:pt>
                <c:pt idx="643">
                  <c:v>30.35</c:v>
                </c:pt>
                <c:pt idx="644">
                  <c:v>24.650000000000009</c:v>
                </c:pt>
                <c:pt idx="645">
                  <c:v>16.54</c:v>
                </c:pt>
                <c:pt idx="646">
                  <c:v>16.739999999999988</c:v>
                </c:pt>
                <c:pt idx="647">
                  <c:v>16.079999999999988</c:v>
                </c:pt>
                <c:pt idx="648">
                  <c:v>28.919999999999991</c:v>
                </c:pt>
                <c:pt idx="649">
                  <c:v>29.09</c:v>
                </c:pt>
                <c:pt idx="650">
                  <c:v>25.27</c:v>
                </c:pt>
                <c:pt idx="651">
                  <c:v>26.38</c:v>
                </c:pt>
                <c:pt idx="652">
                  <c:v>42.46</c:v>
                </c:pt>
                <c:pt idx="653">
                  <c:v>57.61</c:v>
                </c:pt>
                <c:pt idx="654">
                  <c:v>53.01</c:v>
                </c:pt>
                <c:pt idx="655">
                  <c:v>72.83</c:v>
                </c:pt>
                <c:pt idx="656">
                  <c:v>68.42</c:v>
                </c:pt>
                <c:pt idx="657">
                  <c:v>56.190000000000012</c:v>
                </c:pt>
                <c:pt idx="658">
                  <c:v>58.49</c:v>
                </c:pt>
                <c:pt idx="659">
                  <c:v>47.17</c:v>
                </c:pt>
                <c:pt idx="660">
                  <c:v>49.09</c:v>
                </c:pt>
                <c:pt idx="661">
                  <c:v>55.59</c:v>
                </c:pt>
                <c:pt idx="662">
                  <c:v>40.98</c:v>
                </c:pt>
                <c:pt idx="663">
                  <c:v>29.04</c:v>
                </c:pt>
                <c:pt idx="664">
                  <c:v>42.63</c:v>
                </c:pt>
                <c:pt idx="665">
                  <c:v>61.13</c:v>
                </c:pt>
                <c:pt idx="666">
                  <c:v>62.44</c:v>
                </c:pt>
                <c:pt idx="667">
                  <c:v>89</c:v>
                </c:pt>
                <c:pt idx="668">
                  <c:v>139.41</c:v>
                </c:pt>
                <c:pt idx="669">
                  <c:v>107.21000000000002</c:v>
                </c:pt>
                <c:pt idx="670">
                  <c:v>83.92</c:v>
                </c:pt>
                <c:pt idx="671">
                  <c:v>55.75</c:v>
                </c:pt>
                <c:pt idx="672">
                  <c:v>45.37</c:v>
                </c:pt>
                <c:pt idx="673">
                  <c:v>44.94</c:v>
                </c:pt>
                <c:pt idx="674">
                  <c:v>46.97</c:v>
                </c:pt>
                <c:pt idx="675">
                  <c:v>41.190000000000012</c:v>
                </c:pt>
                <c:pt idx="676">
                  <c:v>48.98</c:v>
                </c:pt>
                <c:pt idx="677">
                  <c:v>40.5</c:v>
                </c:pt>
                <c:pt idx="678">
                  <c:v>39.949999999999996</c:v>
                </c:pt>
                <c:pt idx="679">
                  <c:v>43.48</c:v>
                </c:pt>
                <c:pt idx="680">
                  <c:v>53.78</c:v>
                </c:pt>
                <c:pt idx="681">
                  <c:v>50.46</c:v>
                </c:pt>
                <c:pt idx="682">
                  <c:v>48.660000000000011</c:v>
                </c:pt>
                <c:pt idx="683">
                  <c:v>57.809999999999995</c:v>
                </c:pt>
                <c:pt idx="684">
                  <c:v>71.52</c:v>
                </c:pt>
                <c:pt idx="685">
                  <c:v>67.61</c:v>
                </c:pt>
                <c:pt idx="686">
                  <c:v>57.68</c:v>
                </c:pt>
                <c:pt idx="687">
                  <c:v>40.590000000000003</c:v>
                </c:pt>
                <c:pt idx="688">
                  <c:v>54.46</c:v>
                </c:pt>
                <c:pt idx="689">
                  <c:v>19.52</c:v>
                </c:pt>
                <c:pt idx="690">
                  <c:v>30.47999999999999</c:v>
                </c:pt>
                <c:pt idx="691">
                  <c:v>23.830000000000005</c:v>
                </c:pt>
                <c:pt idx="692">
                  <c:v>26.810000000000009</c:v>
                </c:pt>
                <c:pt idx="693">
                  <c:v>29.77</c:v>
                </c:pt>
                <c:pt idx="694">
                  <c:v>24.58</c:v>
                </c:pt>
                <c:pt idx="695">
                  <c:v>26.63000000000001</c:v>
                </c:pt>
                <c:pt idx="696">
                  <c:v>21.05</c:v>
                </c:pt>
                <c:pt idx="697">
                  <c:v>20.99</c:v>
                </c:pt>
                <c:pt idx="698">
                  <c:v>65.47</c:v>
                </c:pt>
                <c:pt idx="699">
                  <c:v>65.790000000000006</c:v>
                </c:pt>
                <c:pt idx="700">
                  <c:v>57.849999999999994</c:v>
                </c:pt>
                <c:pt idx="701">
                  <c:v>47.339999999999996</c:v>
                </c:pt>
                <c:pt idx="702">
                  <c:v>39.99</c:v>
                </c:pt>
                <c:pt idx="703">
                  <c:v>28.13000000000001</c:v>
                </c:pt>
                <c:pt idx="704">
                  <c:v>36.51</c:v>
                </c:pt>
                <c:pt idx="705">
                  <c:v>45.05</c:v>
                </c:pt>
                <c:pt idx="706">
                  <c:v>40.690000000000012</c:v>
                </c:pt>
                <c:pt idx="707">
                  <c:v>41.4</c:v>
                </c:pt>
                <c:pt idx="708">
                  <c:v>46.59</c:v>
                </c:pt>
                <c:pt idx="709">
                  <c:v>47.4</c:v>
                </c:pt>
                <c:pt idx="710">
                  <c:v>35.24</c:v>
                </c:pt>
                <c:pt idx="711">
                  <c:v>40.14</c:v>
                </c:pt>
                <c:pt idx="712">
                  <c:v>22.13000000000001</c:v>
                </c:pt>
                <c:pt idx="713">
                  <c:v>20.52</c:v>
                </c:pt>
                <c:pt idx="714">
                  <c:v>19.18</c:v>
                </c:pt>
                <c:pt idx="715">
                  <c:v>25.14</c:v>
                </c:pt>
                <c:pt idx="716">
                  <c:v>22.21</c:v>
                </c:pt>
                <c:pt idx="717">
                  <c:v>9.82</c:v>
                </c:pt>
                <c:pt idx="718">
                  <c:v>43.160000000000011</c:v>
                </c:pt>
                <c:pt idx="719">
                  <c:v>75.86</c:v>
                </c:pt>
                <c:pt idx="720">
                  <c:v>86.06</c:v>
                </c:pt>
                <c:pt idx="721">
                  <c:v>88.11</c:v>
                </c:pt>
                <c:pt idx="722">
                  <c:v>99.11</c:v>
                </c:pt>
                <c:pt idx="723">
                  <c:v>92.14</c:v>
                </c:pt>
                <c:pt idx="724">
                  <c:v>99.69</c:v>
                </c:pt>
                <c:pt idx="725">
                  <c:v>90.04</c:v>
                </c:pt>
                <c:pt idx="726">
                  <c:v>85.03</c:v>
                </c:pt>
                <c:pt idx="727">
                  <c:v>76.38</c:v>
                </c:pt>
                <c:pt idx="728">
                  <c:v>88.88</c:v>
                </c:pt>
                <c:pt idx="729">
                  <c:v>103.23</c:v>
                </c:pt>
                <c:pt idx="730">
                  <c:v>164.87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E21-4C9A-A46B-96B3C37A68A7}"/>
            </c:ext>
          </c:extLst>
        </c:ser>
        <c:ser>
          <c:idx val="5"/>
          <c:order val="1"/>
          <c:tx>
            <c:strRef>
              <c:f>Sheet1!$F$1</c:f>
              <c:strCache>
                <c:ptCount val="1"/>
                <c:pt idx="0">
                  <c:v>PM10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Sheet1!$D$2:$D$732</c:f>
              <c:numCache>
                <c:formatCode>[$-409]d\-mmm\-yy;@</c:formatCode>
                <c:ptCount val="731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  <c:pt idx="639">
                  <c:v>42644</c:v>
                </c:pt>
                <c:pt idx="640">
                  <c:v>42645</c:v>
                </c:pt>
                <c:pt idx="641">
                  <c:v>42646</c:v>
                </c:pt>
                <c:pt idx="642">
                  <c:v>42647</c:v>
                </c:pt>
                <c:pt idx="643">
                  <c:v>42648</c:v>
                </c:pt>
                <c:pt idx="644">
                  <c:v>42649</c:v>
                </c:pt>
                <c:pt idx="645">
                  <c:v>42650</c:v>
                </c:pt>
                <c:pt idx="646">
                  <c:v>42651</c:v>
                </c:pt>
                <c:pt idx="647">
                  <c:v>42652</c:v>
                </c:pt>
                <c:pt idx="648">
                  <c:v>42653</c:v>
                </c:pt>
                <c:pt idx="649">
                  <c:v>42654</c:v>
                </c:pt>
                <c:pt idx="650">
                  <c:v>42655</c:v>
                </c:pt>
                <c:pt idx="651">
                  <c:v>42656</c:v>
                </c:pt>
                <c:pt idx="652">
                  <c:v>42657</c:v>
                </c:pt>
                <c:pt idx="653">
                  <c:v>42658</c:v>
                </c:pt>
                <c:pt idx="654">
                  <c:v>42659</c:v>
                </c:pt>
                <c:pt idx="655">
                  <c:v>42660</c:v>
                </c:pt>
                <c:pt idx="656">
                  <c:v>42661</c:v>
                </c:pt>
                <c:pt idx="657">
                  <c:v>42662</c:v>
                </c:pt>
                <c:pt idx="658">
                  <c:v>42663</c:v>
                </c:pt>
                <c:pt idx="659">
                  <c:v>42664</c:v>
                </c:pt>
                <c:pt idx="660">
                  <c:v>42665</c:v>
                </c:pt>
                <c:pt idx="661">
                  <c:v>42666</c:v>
                </c:pt>
                <c:pt idx="662">
                  <c:v>42667</c:v>
                </c:pt>
                <c:pt idx="663">
                  <c:v>42668</c:v>
                </c:pt>
                <c:pt idx="664">
                  <c:v>42669</c:v>
                </c:pt>
                <c:pt idx="665">
                  <c:v>42670</c:v>
                </c:pt>
                <c:pt idx="666">
                  <c:v>42671</c:v>
                </c:pt>
                <c:pt idx="667">
                  <c:v>42672</c:v>
                </c:pt>
                <c:pt idx="668">
                  <c:v>42673</c:v>
                </c:pt>
                <c:pt idx="669">
                  <c:v>42674</c:v>
                </c:pt>
                <c:pt idx="670">
                  <c:v>42675</c:v>
                </c:pt>
                <c:pt idx="671">
                  <c:v>42676</c:v>
                </c:pt>
                <c:pt idx="672">
                  <c:v>42677</c:v>
                </c:pt>
                <c:pt idx="673">
                  <c:v>42678</c:v>
                </c:pt>
                <c:pt idx="674">
                  <c:v>42679</c:v>
                </c:pt>
                <c:pt idx="675">
                  <c:v>42680</c:v>
                </c:pt>
                <c:pt idx="676">
                  <c:v>42681</c:v>
                </c:pt>
                <c:pt idx="677">
                  <c:v>42682</c:v>
                </c:pt>
                <c:pt idx="678">
                  <c:v>42683</c:v>
                </c:pt>
                <c:pt idx="679">
                  <c:v>42684</c:v>
                </c:pt>
                <c:pt idx="680">
                  <c:v>42685</c:v>
                </c:pt>
                <c:pt idx="681">
                  <c:v>42686</c:v>
                </c:pt>
                <c:pt idx="682">
                  <c:v>42687</c:v>
                </c:pt>
                <c:pt idx="683">
                  <c:v>42688</c:v>
                </c:pt>
                <c:pt idx="684">
                  <c:v>42689</c:v>
                </c:pt>
                <c:pt idx="685">
                  <c:v>42690</c:v>
                </c:pt>
                <c:pt idx="686">
                  <c:v>42691</c:v>
                </c:pt>
                <c:pt idx="687">
                  <c:v>42692</c:v>
                </c:pt>
                <c:pt idx="688">
                  <c:v>42693</c:v>
                </c:pt>
                <c:pt idx="689">
                  <c:v>42694</c:v>
                </c:pt>
                <c:pt idx="690">
                  <c:v>42695</c:v>
                </c:pt>
                <c:pt idx="691">
                  <c:v>42696</c:v>
                </c:pt>
                <c:pt idx="692">
                  <c:v>42697</c:v>
                </c:pt>
                <c:pt idx="693">
                  <c:v>42698</c:v>
                </c:pt>
                <c:pt idx="694">
                  <c:v>42699</c:v>
                </c:pt>
                <c:pt idx="695">
                  <c:v>42700</c:v>
                </c:pt>
                <c:pt idx="696">
                  <c:v>42701</c:v>
                </c:pt>
                <c:pt idx="697">
                  <c:v>42702</c:v>
                </c:pt>
                <c:pt idx="698">
                  <c:v>42703</c:v>
                </c:pt>
                <c:pt idx="699">
                  <c:v>42704</c:v>
                </c:pt>
                <c:pt idx="700">
                  <c:v>42705</c:v>
                </c:pt>
                <c:pt idx="701">
                  <c:v>42706</c:v>
                </c:pt>
                <c:pt idx="702">
                  <c:v>42707</c:v>
                </c:pt>
                <c:pt idx="703">
                  <c:v>42708</c:v>
                </c:pt>
                <c:pt idx="704">
                  <c:v>42709</c:v>
                </c:pt>
                <c:pt idx="705">
                  <c:v>42710</c:v>
                </c:pt>
                <c:pt idx="706">
                  <c:v>42711</c:v>
                </c:pt>
                <c:pt idx="707">
                  <c:v>42712</c:v>
                </c:pt>
                <c:pt idx="708">
                  <c:v>42713</c:v>
                </c:pt>
                <c:pt idx="709">
                  <c:v>42714</c:v>
                </c:pt>
                <c:pt idx="710">
                  <c:v>42715</c:v>
                </c:pt>
                <c:pt idx="711">
                  <c:v>42716</c:v>
                </c:pt>
                <c:pt idx="712">
                  <c:v>42717</c:v>
                </c:pt>
                <c:pt idx="713">
                  <c:v>42718</c:v>
                </c:pt>
                <c:pt idx="714">
                  <c:v>42719</c:v>
                </c:pt>
                <c:pt idx="715">
                  <c:v>42720</c:v>
                </c:pt>
                <c:pt idx="716">
                  <c:v>42721</c:v>
                </c:pt>
                <c:pt idx="717">
                  <c:v>42722</c:v>
                </c:pt>
                <c:pt idx="718">
                  <c:v>42723</c:v>
                </c:pt>
                <c:pt idx="719">
                  <c:v>42724</c:v>
                </c:pt>
                <c:pt idx="720">
                  <c:v>42725</c:v>
                </c:pt>
                <c:pt idx="721">
                  <c:v>42726</c:v>
                </c:pt>
                <c:pt idx="722">
                  <c:v>42727</c:v>
                </c:pt>
                <c:pt idx="723">
                  <c:v>42728</c:v>
                </c:pt>
                <c:pt idx="724">
                  <c:v>42729</c:v>
                </c:pt>
                <c:pt idx="725">
                  <c:v>42730</c:v>
                </c:pt>
                <c:pt idx="726">
                  <c:v>42731</c:v>
                </c:pt>
                <c:pt idx="727">
                  <c:v>42732</c:v>
                </c:pt>
                <c:pt idx="728">
                  <c:v>42733</c:v>
                </c:pt>
                <c:pt idx="729">
                  <c:v>42734</c:v>
                </c:pt>
                <c:pt idx="730">
                  <c:v>42735</c:v>
                </c:pt>
              </c:numCache>
            </c:numRef>
          </c:cat>
          <c:val>
            <c:numRef>
              <c:f>Sheet1!$F$2:$F$1461</c:f>
              <c:numCache>
                <c:formatCode>General</c:formatCode>
                <c:ptCount val="1460"/>
                <c:pt idx="0" formatCode="0.00">
                  <c:v>132.86000000000001</c:v>
                </c:pt>
                <c:pt idx="1">
                  <c:v>136.16</c:v>
                </c:pt>
                <c:pt idx="2">
                  <c:v>129.08000000000001</c:v>
                </c:pt>
                <c:pt idx="3">
                  <c:v>124.44000000000004</c:v>
                </c:pt>
                <c:pt idx="4">
                  <c:v>94.11999999999999</c:v>
                </c:pt>
                <c:pt idx="5">
                  <c:v>112.16</c:v>
                </c:pt>
                <c:pt idx="6">
                  <c:v>119.96000000000002</c:v>
                </c:pt>
                <c:pt idx="7">
                  <c:v>125.79</c:v>
                </c:pt>
                <c:pt idx="8">
                  <c:v>106.14</c:v>
                </c:pt>
                <c:pt idx="9">
                  <c:v>118.93</c:v>
                </c:pt>
                <c:pt idx="10">
                  <c:v>116.82</c:v>
                </c:pt>
                <c:pt idx="11">
                  <c:v>119.3</c:v>
                </c:pt>
                <c:pt idx="12">
                  <c:v>126.77</c:v>
                </c:pt>
                <c:pt idx="13">
                  <c:v>137.43</c:v>
                </c:pt>
                <c:pt idx="14">
                  <c:v>144.38000000000008</c:v>
                </c:pt>
                <c:pt idx="15">
                  <c:v>129.06</c:v>
                </c:pt>
                <c:pt idx="16">
                  <c:v>136.16</c:v>
                </c:pt>
                <c:pt idx="17">
                  <c:v>133.78</c:v>
                </c:pt>
                <c:pt idx="18">
                  <c:v>130.65</c:v>
                </c:pt>
                <c:pt idx="19">
                  <c:v>129.41999999999999</c:v>
                </c:pt>
                <c:pt idx="20">
                  <c:v>101.2</c:v>
                </c:pt>
                <c:pt idx="21">
                  <c:v>93.29</c:v>
                </c:pt>
                <c:pt idx="22">
                  <c:v>88.7</c:v>
                </c:pt>
                <c:pt idx="23">
                  <c:v>105.55</c:v>
                </c:pt>
                <c:pt idx="24">
                  <c:v>123.31</c:v>
                </c:pt>
                <c:pt idx="25">
                  <c:v>98.5</c:v>
                </c:pt>
                <c:pt idx="26">
                  <c:v>98.69</c:v>
                </c:pt>
                <c:pt idx="27">
                  <c:v>113.09</c:v>
                </c:pt>
                <c:pt idx="28">
                  <c:v>110.83</c:v>
                </c:pt>
                <c:pt idx="29">
                  <c:v>111.96000000000002</c:v>
                </c:pt>
                <c:pt idx="30">
                  <c:v>106.26</c:v>
                </c:pt>
                <c:pt idx="31">
                  <c:v>125.75</c:v>
                </c:pt>
                <c:pt idx="32">
                  <c:v>100.3</c:v>
                </c:pt>
                <c:pt idx="33">
                  <c:v>128.41999999999999</c:v>
                </c:pt>
                <c:pt idx="34">
                  <c:v>144.16</c:v>
                </c:pt>
                <c:pt idx="35">
                  <c:v>139.97</c:v>
                </c:pt>
                <c:pt idx="36">
                  <c:v>137.83000000000001</c:v>
                </c:pt>
                <c:pt idx="37">
                  <c:v>128.79</c:v>
                </c:pt>
                <c:pt idx="38">
                  <c:v>108</c:v>
                </c:pt>
                <c:pt idx="39">
                  <c:v>115.33</c:v>
                </c:pt>
                <c:pt idx="40">
                  <c:v>117.41000000000004</c:v>
                </c:pt>
                <c:pt idx="41">
                  <c:v>123.4</c:v>
                </c:pt>
                <c:pt idx="42">
                  <c:v>113.93</c:v>
                </c:pt>
                <c:pt idx="43">
                  <c:v>126.16</c:v>
                </c:pt>
                <c:pt idx="44">
                  <c:v>123.59</c:v>
                </c:pt>
                <c:pt idx="45">
                  <c:v>105.3</c:v>
                </c:pt>
                <c:pt idx="46">
                  <c:v>96.88</c:v>
                </c:pt>
                <c:pt idx="47">
                  <c:v>108.79</c:v>
                </c:pt>
                <c:pt idx="48">
                  <c:v>108.71000000000002</c:v>
                </c:pt>
                <c:pt idx="49">
                  <c:v>102.8</c:v>
                </c:pt>
                <c:pt idx="50">
                  <c:v>108.05</c:v>
                </c:pt>
                <c:pt idx="51">
                  <c:v>133.30000000000001</c:v>
                </c:pt>
                <c:pt idx="52">
                  <c:v>114.92</c:v>
                </c:pt>
                <c:pt idx="53">
                  <c:v>138.41</c:v>
                </c:pt>
                <c:pt idx="54">
                  <c:v>124.89</c:v>
                </c:pt>
                <c:pt idx="55">
                  <c:v>102.09</c:v>
                </c:pt>
                <c:pt idx="56">
                  <c:v>85.910000000000025</c:v>
                </c:pt>
                <c:pt idx="57">
                  <c:v>92.03</c:v>
                </c:pt>
                <c:pt idx="58">
                  <c:v>85.05</c:v>
                </c:pt>
                <c:pt idx="59">
                  <c:v>66.959999999999994</c:v>
                </c:pt>
                <c:pt idx="60">
                  <c:v>78.22</c:v>
                </c:pt>
                <c:pt idx="61">
                  <c:v>91.149999999999991</c:v>
                </c:pt>
                <c:pt idx="62">
                  <c:v>91.55</c:v>
                </c:pt>
                <c:pt idx="63">
                  <c:v>120.13</c:v>
                </c:pt>
                <c:pt idx="64">
                  <c:v>202.38000000000008</c:v>
                </c:pt>
                <c:pt idx="65">
                  <c:v>108.95</c:v>
                </c:pt>
                <c:pt idx="66">
                  <c:v>95.92</c:v>
                </c:pt>
                <c:pt idx="67">
                  <c:v>100.49000000000002</c:v>
                </c:pt>
                <c:pt idx="68">
                  <c:v>131.4</c:v>
                </c:pt>
                <c:pt idx="69">
                  <c:v>132.75</c:v>
                </c:pt>
                <c:pt idx="70">
                  <c:v>102.97</c:v>
                </c:pt>
                <c:pt idx="71">
                  <c:v>103.07</c:v>
                </c:pt>
                <c:pt idx="72">
                  <c:v>101.23</c:v>
                </c:pt>
                <c:pt idx="73">
                  <c:v>80.959999999999994</c:v>
                </c:pt>
                <c:pt idx="74">
                  <c:v>68.489999999999995</c:v>
                </c:pt>
                <c:pt idx="75">
                  <c:v>83.710000000000022</c:v>
                </c:pt>
                <c:pt idx="76">
                  <c:v>108.2</c:v>
                </c:pt>
                <c:pt idx="77">
                  <c:v>111.91000000000004</c:v>
                </c:pt>
                <c:pt idx="78">
                  <c:v>110.02</c:v>
                </c:pt>
                <c:pt idx="79">
                  <c:v>124.94000000000004</c:v>
                </c:pt>
                <c:pt idx="80">
                  <c:v>114.08</c:v>
                </c:pt>
                <c:pt idx="81">
                  <c:v>91.55</c:v>
                </c:pt>
                <c:pt idx="82">
                  <c:v>78.08</c:v>
                </c:pt>
                <c:pt idx="83">
                  <c:v>102.56</c:v>
                </c:pt>
                <c:pt idx="84">
                  <c:v>123.71000000000002</c:v>
                </c:pt>
                <c:pt idx="85">
                  <c:v>108.39</c:v>
                </c:pt>
                <c:pt idx="86">
                  <c:v>89.990000000000023</c:v>
                </c:pt>
                <c:pt idx="87">
                  <c:v>117.42</c:v>
                </c:pt>
                <c:pt idx="88">
                  <c:v>88.88</c:v>
                </c:pt>
                <c:pt idx="89">
                  <c:v>74.05</c:v>
                </c:pt>
                <c:pt idx="90">
                  <c:v>89.77</c:v>
                </c:pt>
                <c:pt idx="91">
                  <c:v>77.86</c:v>
                </c:pt>
                <c:pt idx="92">
                  <c:v>79.55</c:v>
                </c:pt>
                <c:pt idx="93">
                  <c:v>84.1</c:v>
                </c:pt>
                <c:pt idx="94">
                  <c:v>156.06</c:v>
                </c:pt>
                <c:pt idx="95">
                  <c:v>162.57</c:v>
                </c:pt>
                <c:pt idx="96">
                  <c:v>150.75</c:v>
                </c:pt>
                <c:pt idx="97">
                  <c:v>131.72</c:v>
                </c:pt>
                <c:pt idx="98">
                  <c:v>115.86999999999999</c:v>
                </c:pt>
                <c:pt idx="99">
                  <c:v>101.88</c:v>
                </c:pt>
                <c:pt idx="100">
                  <c:v>107.11999999999999</c:v>
                </c:pt>
                <c:pt idx="101">
                  <c:v>85.66</c:v>
                </c:pt>
                <c:pt idx="102">
                  <c:v>90.36</c:v>
                </c:pt>
                <c:pt idx="103">
                  <c:v>89.64</c:v>
                </c:pt>
                <c:pt idx="104">
                  <c:v>91.48</c:v>
                </c:pt>
                <c:pt idx="105">
                  <c:v>85.75</c:v>
                </c:pt>
                <c:pt idx="106">
                  <c:v>90.58</c:v>
                </c:pt>
                <c:pt idx="107">
                  <c:v>99.63</c:v>
                </c:pt>
                <c:pt idx="108">
                  <c:v>80.540000000000006</c:v>
                </c:pt>
                <c:pt idx="109">
                  <c:v>89.61</c:v>
                </c:pt>
                <c:pt idx="110">
                  <c:v>96.66</c:v>
                </c:pt>
                <c:pt idx="111">
                  <c:v>147.49</c:v>
                </c:pt>
                <c:pt idx="112">
                  <c:v>59.760000000000012</c:v>
                </c:pt>
                <c:pt idx="113">
                  <c:v>63.51</c:v>
                </c:pt>
                <c:pt idx="114">
                  <c:v>60.27</c:v>
                </c:pt>
                <c:pt idx="115">
                  <c:v>52.24</c:v>
                </c:pt>
                <c:pt idx="116">
                  <c:v>89.6</c:v>
                </c:pt>
                <c:pt idx="117">
                  <c:v>79.86999999999999</c:v>
                </c:pt>
                <c:pt idx="118">
                  <c:v>81.349999999999994</c:v>
                </c:pt>
                <c:pt idx="119">
                  <c:v>127.4</c:v>
                </c:pt>
                <c:pt idx="120">
                  <c:v>78.58</c:v>
                </c:pt>
                <c:pt idx="121">
                  <c:v>90.05</c:v>
                </c:pt>
                <c:pt idx="122">
                  <c:v>97.76</c:v>
                </c:pt>
                <c:pt idx="123">
                  <c:v>87.990000000000023</c:v>
                </c:pt>
                <c:pt idx="124">
                  <c:v>84.740000000000023</c:v>
                </c:pt>
                <c:pt idx="125">
                  <c:v>88.940000000000026</c:v>
                </c:pt>
                <c:pt idx="126">
                  <c:v>80.349999999999994</c:v>
                </c:pt>
                <c:pt idx="127">
                  <c:v>84.169999999999987</c:v>
                </c:pt>
                <c:pt idx="128">
                  <c:v>81.400000000000006</c:v>
                </c:pt>
                <c:pt idx="129">
                  <c:v>75.569999999999993</c:v>
                </c:pt>
                <c:pt idx="130">
                  <c:v>82.05</c:v>
                </c:pt>
                <c:pt idx="131">
                  <c:v>77.86999999999999</c:v>
                </c:pt>
                <c:pt idx="132">
                  <c:v>77.7</c:v>
                </c:pt>
                <c:pt idx="133">
                  <c:v>78.930000000000007</c:v>
                </c:pt>
                <c:pt idx="134">
                  <c:v>87.440000000000026</c:v>
                </c:pt>
                <c:pt idx="135">
                  <c:v>97.490000000000023</c:v>
                </c:pt>
                <c:pt idx="136">
                  <c:v>77.739999999999995</c:v>
                </c:pt>
                <c:pt idx="137">
                  <c:v>75.58</c:v>
                </c:pt>
                <c:pt idx="138">
                  <c:v>71.31</c:v>
                </c:pt>
                <c:pt idx="139">
                  <c:v>72.97</c:v>
                </c:pt>
                <c:pt idx="140">
                  <c:v>75.149999999999991</c:v>
                </c:pt>
                <c:pt idx="141">
                  <c:v>74.489999999999995</c:v>
                </c:pt>
                <c:pt idx="142">
                  <c:v>70.61999999999999</c:v>
                </c:pt>
                <c:pt idx="143">
                  <c:v>61.7</c:v>
                </c:pt>
                <c:pt idx="144">
                  <c:v>73.2</c:v>
                </c:pt>
                <c:pt idx="145">
                  <c:v>74.959999999999994</c:v>
                </c:pt>
                <c:pt idx="146">
                  <c:v>64.040000000000006</c:v>
                </c:pt>
                <c:pt idx="147">
                  <c:v>69.940000000000026</c:v>
                </c:pt>
                <c:pt idx="148">
                  <c:v>61.37</c:v>
                </c:pt>
                <c:pt idx="149">
                  <c:v>58.64</c:v>
                </c:pt>
                <c:pt idx="150">
                  <c:v>77.27</c:v>
                </c:pt>
                <c:pt idx="151">
                  <c:v>62.51</c:v>
                </c:pt>
                <c:pt idx="152">
                  <c:v>63.51</c:v>
                </c:pt>
                <c:pt idx="153">
                  <c:v>85.06</c:v>
                </c:pt>
                <c:pt idx="154">
                  <c:v>80.53</c:v>
                </c:pt>
                <c:pt idx="155">
                  <c:v>73.440000000000026</c:v>
                </c:pt>
                <c:pt idx="156">
                  <c:v>60.94</c:v>
                </c:pt>
                <c:pt idx="157">
                  <c:v>58.18</c:v>
                </c:pt>
                <c:pt idx="158">
                  <c:v>59.09</c:v>
                </c:pt>
                <c:pt idx="159">
                  <c:v>55.59</c:v>
                </c:pt>
                <c:pt idx="160">
                  <c:v>55.1</c:v>
                </c:pt>
                <c:pt idx="161">
                  <c:v>56.15</c:v>
                </c:pt>
                <c:pt idx="162">
                  <c:v>54.379999999999995</c:v>
                </c:pt>
                <c:pt idx="163">
                  <c:v>55.58</c:v>
                </c:pt>
                <c:pt idx="164">
                  <c:v>57.02</c:v>
                </c:pt>
                <c:pt idx="165">
                  <c:v>57.9</c:v>
                </c:pt>
                <c:pt idx="166">
                  <c:v>60.09</c:v>
                </c:pt>
                <c:pt idx="167">
                  <c:v>60.13</c:v>
                </c:pt>
                <c:pt idx="168">
                  <c:v>65.2</c:v>
                </c:pt>
                <c:pt idx="169">
                  <c:v>66.61999999999999</c:v>
                </c:pt>
                <c:pt idx="170">
                  <c:v>67.05</c:v>
                </c:pt>
                <c:pt idx="171">
                  <c:v>67.260000000000005</c:v>
                </c:pt>
                <c:pt idx="172">
                  <c:v>65.3</c:v>
                </c:pt>
                <c:pt idx="173">
                  <c:v>60.290000000000013</c:v>
                </c:pt>
                <c:pt idx="174">
                  <c:v>56.78</c:v>
                </c:pt>
                <c:pt idx="175">
                  <c:v>59.120000000000012</c:v>
                </c:pt>
                <c:pt idx="176">
                  <c:v>58.13</c:v>
                </c:pt>
                <c:pt idx="177">
                  <c:v>59.03</c:v>
                </c:pt>
                <c:pt idx="178">
                  <c:v>58.71</c:v>
                </c:pt>
                <c:pt idx="179">
                  <c:v>61.47</c:v>
                </c:pt>
                <c:pt idx="180">
                  <c:v>58.91</c:v>
                </c:pt>
                <c:pt idx="181">
                  <c:v>58.5</c:v>
                </c:pt>
                <c:pt idx="182">
                  <c:v>59.5</c:v>
                </c:pt>
                <c:pt idx="183">
                  <c:v>59.05</c:v>
                </c:pt>
                <c:pt idx="184">
                  <c:v>57.46</c:v>
                </c:pt>
                <c:pt idx="185">
                  <c:v>59.02</c:v>
                </c:pt>
                <c:pt idx="186">
                  <c:v>65.179999999999978</c:v>
                </c:pt>
                <c:pt idx="187">
                  <c:v>58.07</c:v>
                </c:pt>
                <c:pt idx="188">
                  <c:v>60.89</c:v>
                </c:pt>
                <c:pt idx="189">
                  <c:v>57.02</c:v>
                </c:pt>
                <c:pt idx="190">
                  <c:v>57.42</c:v>
                </c:pt>
                <c:pt idx="191">
                  <c:v>61.06</c:v>
                </c:pt>
                <c:pt idx="192">
                  <c:v>55.94</c:v>
                </c:pt>
                <c:pt idx="193">
                  <c:v>56.75</c:v>
                </c:pt>
                <c:pt idx="194">
                  <c:v>58.57</c:v>
                </c:pt>
                <c:pt idx="195">
                  <c:v>59.91</c:v>
                </c:pt>
                <c:pt idx="196">
                  <c:v>63.949999999999996</c:v>
                </c:pt>
                <c:pt idx="197">
                  <c:v>55.9</c:v>
                </c:pt>
                <c:pt idx="198">
                  <c:v>55.67</c:v>
                </c:pt>
                <c:pt idx="199">
                  <c:v>55.27</c:v>
                </c:pt>
                <c:pt idx="200">
                  <c:v>54.790000000000013</c:v>
                </c:pt>
                <c:pt idx="201">
                  <c:v>59.760000000000012</c:v>
                </c:pt>
                <c:pt idx="202">
                  <c:v>67.709999999999994</c:v>
                </c:pt>
                <c:pt idx="203">
                  <c:v>67.64</c:v>
                </c:pt>
                <c:pt idx="204">
                  <c:v>67.459999999999994</c:v>
                </c:pt>
                <c:pt idx="205">
                  <c:v>65.599999999999994</c:v>
                </c:pt>
                <c:pt idx="206">
                  <c:v>64.430000000000007</c:v>
                </c:pt>
                <c:pt idx="207">
                  <c:v>66.05</c:v>
                </c:pt>
                <c:pt idx="208">
                  <c:v>66.56</c:v>
                </c:pt>
                <c:pt idx="209">
                  <c:v>66.59</c:v>
                </c:pt>
                <c:pt idx="210">
                  <c:v>66.400000000000006</c:v>
                </c:pt>
                <c:pt idx="211">
                  <c:v>65.169999999999987</c:v>
                </c:pt>
                <c:pt idx="212">
                  <c:v>64.64</c:v>
                </c:pt>
                <c:pt idx="213">
                  <c:v>64.38</c:v>
                </c:pt>
                <c:pt idx="214">
                  <c:v>64</c:v>
                </c:pt>
                <c:pt idx="215">
                  <c:v>64.149999999999991</c:v>
                </c:pt>
                <c:pt idx="216">
                  <c:v>65.31</c:v>
                </c:pt>
                <c:pt idx="217">
                  <c:v>65.910000000000025</c:v>
                </c:pt>
                <c:pt idx="218">
                  <c:v>66.010000000000005</c:v>
                </c:pt>
                <c:pt idx="219">
                  <c:v>66.319999999999993</c:v>
                </c:pt>
                <c:pt idx="220">
                  <c:v>67.679999999999978</c:v>
                </c:pt>
                <c:pt idx="221">
                  <c:v>65.440000000000026</c:v>
                </c:pt>
                <c:pt idx="222">
                  <c:v>57.67</c:v>
                </c:pt>
                <c:pt idx="223">
                  <c:v>56.809999999999995</c:v>
                </c:pt>
                <c:pt idx="224">
                  <c:v>50.43</c:v>
                </c:pt>
                <c:pt idx="225">
                  <c:v>48.43</c:v>
                </c:pt>
                <c:pt idx="226">
                  <c:v>44.37</c:v>
                </c:pt>
                <c:pt idx="227">
                  <c:v>44</c:v>
                </c:pt>
                <c:pt idx="228">
                  <c:v>45</c:v>
                </c:pt>
                <c:pt idx="229">
                  <c:v>44.46</c:v>
                </c:pt>
                <c:pt idx="230">
                  <c:v>47.98</c:v>
                </c:pt>
                <c:pt idx="231">
                  <c:v>58.18</c:v>
                </c:pt>
                <c:pt idx="232">
                  <c:v>61.47</c:v>
                </c:pt>
                <c:pt idx="233">
                  <c:v>61.349999999999994</c:v>
                </c:pt>
                <c:pt idx="234">
                  <c:v>61.120000000000012</c:v>
                </c:pt>
                <c:pt idx="235">
                  <c:v>61.730000000000011</c:v>
                </c:pt>
                <c:pt idx="236">
                  <c:v>63.41</c:v>
                </c:pt>
                <c:pt idx="237">
                  <c:v>61.08</c:v>
                </c:pt>
                <c:pt idx="238">
                  <c:v>64.569999999999993</c:v>
                </c:pt>
                <c:pt idx="239">
                  <c:v>68.14</c:v>
                </c:pt>
                <c:pt idx="240">
                  <c:v>59.660000000000011</c:v>
                </c:pt>
                <c:pt idx="241">
                  <c:v>60.02</c:v>
                </c:pt>
                <c:pt idx="242">
                  <c:v>55.93</c:v>
                </c:pt>
                <c:pt idx="243">
                  <c:v>47.93</c:v>
                </c:pt>
                <c:pt idx="244">
                  <c:v>49.94</c:v>
                </c:pt>
                <c:pt idx="245">
                  <c:v>53.449999999999996</c:v>
                </c:pt>
                <c:pt idx="246">
                  <c:v>58.730000000000011</c:v>
                </c:pt>
                <c:pt idx="247">
                  <c:v>65.11</c:v>
                </c:pt>
                <c:pt idx="248">
                  <c:v>65.03</c:v>
                </c:pt>
                <c:pt idx="249">
                  <c:v>60.63</c:v>
                </c:pt>
                <c:pt idx="250">
                  <c:v>60.75</c:v>
                </c:pt>
                <c:pt idx="251">
                  <c:v>61.660000000000011</c:v>
                </c:pt>
                <c:pt idx="252">
                  <c:v>62.91</c:v>
                </c:pt>
                <c:pt idx="253">
                  <c:v>62.660000000000011</c:v>
                </c:pt>
                <c:pt idx="254">
                  <c:v>59.94</c:v>
                </c:pt>
                <c:pt idx="255">
                  <c:v>60.42</c:v>
                </c:pt>
                <c:pt idx="256">
                  <c:v>59.53</c:v>
                </c:pt>
                <c:pt idx="257">
                  <c:v>57.49</c:v>
                </c:pt>
                <c:pt idx="258">
                  <c:v>59.53</c:v>
                </c:pt>
                <c:pt idx="259">
                  <c:v>59.71</c:v>
                </c:pt>
                <c:pt idx="260">
                  <c:v>61.760000000000012</c:v>
                </c:pt>
                <c:pt idx="261">
                  <c:v>62.949999999999996</c:v>
                </c:pt>
                <c:pt idx="262">
                  <c:v>63.59</c:v>
                </c:pt>
                <c:pt idx="263">
                  <c:v>61.82</c:v>
                </c:pt>
                <c:pt idx="264">
                  <c:v>64.73</c:v>
                </c:pt>
                <c:pt idx="265">
                  <c:v>65.13</c:v>
                </c:pt>
                <c:pt idx="266">
                  <c:v>64.75</c:v>
                </c:pt>
                <c:pt idx="267">
                  <c:v>64.86999999999999</c:v>
                </c:pt>
                <c:pt idx="268">
                  <c:v>64.410000000000025</c:v>
                </c:pt>
                <c:pt idx="269">
                  <c:v>62.09</c:v>
                </c:pt>
                <c:pt idx="270">
                  <c:v>71.39</c:v>
                </c:pt>
                <c:pt idx="271">
                  <c:v>86.22</c:v>
                </c:pt>
                <c:pt idx="272">
                  <c:v>85.95</c:v>
                </c:pt>
                <c:pt idx="273">
                  <c:v>92.179999999999978</c:v>
                </c:pt>
                <c:pt idx="274">
                  <c:v>81.290000000000006</c:v>
                </c:pt>
                <c:pt idx="275">
                  <c:v>72.19</c:v>
                </c:pt>
                <c:pt idx="276">
                  <c:v>76.53</c:v>
                </c:pt>
                <c:pt idx="277">
                  <c:v>79.92</c:v>
                </c:pt>
                <c:pt idx="278">
                  <c:v>90.25</c:v>
                </c:pt>
                <c:pt idx="279">
                  <c:v>94.7</c:v>
                </c:pt>
                <c:pt idx="280">
                  <c:v>96.960000000000022</c:v>
                </c:pt>
                <c:pt idx="281">
                  <c:v>75.069999999999993</c:v>
                </c:pt>
                <c:pt idx="282">
                  <c:v>73.81</c:v>
                </c:pt>
                <c:pt idx="283">
                  <c:v>75.900000000000006</c:v>
                </c:pt>
                <c:pt idx="284">
                  <c:v>78.36999999999999</c:v>
                </c:pt>
                <c:pt idx="285">
                  <c:v>86.149999999999991</c:v>
                </c:pt>
                <c:pt idx="286">
                  <c:v>91.169999999999987</c:v>
                </c:pt>
                <c:pt idx="287">
                  <c:v>101.48</c:v>
                </c:pt>
                <c:pt idx="288">
                  <c:v>92.6</c:v>
                </c:pt>
                <c:pt idx="289">
                  <c:v>94.01</c:v>
                </c:pt>
                <c:pt idx="290">
                  <c:v>96.76</c:v>
                </c:pt>
                <c:pt idx="291">
                  <c:v>93.98</c:v>
                </c:pt>
                <c:pt idx="292">
                  <c:v>106.38</c:v>
                </c:pt>
                <c:pt idx="293">
                  <c:v>116.55</c:v>
                </c:pt>
                <c:pt idx="294">
                  <c:v>125.25</c:v>
                </c:pt>
                <c:pt idx="295">
                  <c:v>106.49000000000002</c:v>
                </c:pt>
                <c:pt idx="296">
                  <c:v>80.8</c:v>
                </c:pt>
                <c:pt idx="297">
                  <c:v>83.960000000000022</c:v>
                </c:pt>
                <c:pt idx="298">
                  <c:v>77.149999999999991</c:v>
                </c:pt>
                <c:pt idx="299">
                  <c:v>77.81</c:v>
                </c:pt>
                <c:pt idx="300">
                  <c:v>71.8</c:v>
                </c:pt>
                <c:pt idx="301">
                  <c:v>74.34</c:v>
                </c:pt>
                <c:pt idx="302">
                  <c:v>67.61</c:v>
                </c:pt>
                <c:pt idx="303">
                  <c:v>144.02000000000001</c:v>
                </c:pt>
                <c:pt idx="304">
                  <c:v>72.81</c:v>
                </c:pt>
                <c:pt idx="305">
                  <c:v>67.75</c:v>
                </c:pt>
                <c:pt idx="306">
                  <c:v>60.730000000000011</c:v>
                </c:pt>
                <c:pt idx="307">
                  <c:v>73.319999999999993</c:v>
                </c:pt>
                <c:pt idx="308">
                  <c:v>84.02</c:v>
                </c:pt>
                <c:pt idx="309">
                  <c:v>75.02</c:v>
                </c:pt>
                <c:pt idx="310">
                  <c:v>63.879999999999995</c:v>
                </c:pt>
                <c:pt idx="311">
                  <c:v>71.149999999999991</c:v>
                </c:pt>
                <c:pt idx="312">
                  <c:v>81.63</c:v>
                </c:pt>
                <c:pt idx="313">
                  <c:v>108.3</c:v>
                </c:pt>
                <c:pt idx="314">
                  <c:v>185.60999999999999</c:v>
                </c:pt>
                <c:pt idx="315">
                  <c:v>161.84</c:v>
                </c:pt>
                <c:pt idx="316">
                  <c:v>179.18</c:v>
                </c:pt>
                <c:pt idx="317">
                  <c:v>150.99</c:v>
                </c:pt>
                <c:pt idx="318">
                  <c:v>136.57</c:v>
                </c:pt>
                <c:pt idx="319">
                  <c:v>137.57</c:v>
                </c:pt>
                <c:pt idx="320">
                  <c:v>112.47</c:v>
                </c:pt>
                <c:pt idx="321">
                  <c:v>128.16999999999999</c:v>
                </c:pt>
                <c:pt idx="322">
                  <c:v>148.35000000000008</c:v>
                </c:pt>
                <c:pt idx="323">
                  <c:v>116.08</c:v>
                </c:pt>
                <c:pt idx="324">
                  <c:v>115.92</c:v>
                </c:pt>
                <c:pt idx="325">
                  <c:v>72.11</c:v>
                </c:pt>
                <c:pt idx="326">
                  <c:v>74.06</c:v>
                </c:pt>
                <c:pt idx="327">
                  <c:v>66.88</c:v>
                </c:pt>
                <c:pt idx="328">
                  <c:v>98.490000000000023</c:v>
                </c:pt>
                <c:pt idx="329">
                  <c:v>175.91</c:v>
                </c:pt>
                <c:pt idx="330">
                  <c:v>149.78</c:v>
                </c:pt>
                <c:pt idx="331">
                  <c:v>109.32</c:v>
                </c:pt>
                <c:pt idx="332">
                  <c:v>136.85000000000008</c:v>
                </c:pt>
                <c:pt idx="333">
                  <c:v>151.04</c:v>
                </c:pt>
                <c:pt idx="334">
                  <c:v>137.4</c:v>
                </c:pt>
                <c:pt idx="335">
                  <c:v>168.94</c:v>
                </c:pt>
                <c:pt idx="336">
                  <c:v>133.07</c:v>
                </c:pt>
                <c:pt idx="337">
                  <c:v>125.47</c:v>
                </c:pt>
                <c:pt idx="338">
                  <c:v>132.65</c:v>
                </c:pt>
                <c:pt idx="339">
                  <c:v>123.38</c:v>
                </c:pt>
                <c:pt idx="340">
                  <c:v>112.79</c:v>
                </c:pt>
                <c:pt idx="341">
                  <c:v>125.03</c:v>
                </c:pt>
                <c:pt idx="342">
                  <c:v>145.16</c:v>
                </c:pt>
                <c:pt idx="343">
                  <c:v>138.54</c:v>
                </c:pt>
                <c:pt idx="344">
                  <c:v>123.28</c:v>
                </c:pt>
                <c:pt idx="345">
                  <c:v>126.04</c:v>
                </c:pt>
                <c:pt idx="346">
                  <c:v>117.25</c:v>
                </c:pt>
                <c:pt idx="347">
                  <c:v>151.01</c:v>
                </c:pt>
                <c:pt idx="348">
                  <c:v>157.35000000000008</c:v>
                </c:pt>
                <c:pt idx="349">
                  <c:v>170.09</c:v>
                </c:pt>
                <c:pt idx="350">
                  <c:v>108.59</c:v>
                </c:pt>
                <c:pt idx="351">
                  <c:v>119.98</c:v>
                </c:pt>
                <c:pt idx="352">
                  <c:v>173.12</c:v>
                </c:pt>
                <c:pt idx="353">
                  <c:v>213.98000000000008</c:v>
                </c:pt>
                <c:pt idx="354">
                  <c:v>121.59</c:v>
                </c:pt>
                <c:pt idx="355">
                  <c:v>101.3</c:v>
                </c:pt>
                <c:pt idx="356">
                  <c:v>142.81</c:v>
                </c:pt>
                <c:pt idx="357">
                  <c:v>124.23</c:v>
                </c:pt>
                <c:pt idx="358">
                  <c:v>104.75</c:v>
                </c:pt>
                <c:pt idx="359">
                  <c:v>124.83</c:v>
                </c:pt>
                <c:pt idx="360">
                  <c:v>148.96</c:v>
                </c:pt>
                <c:pt idx="361">
                  <c:v>144.35000000000008</c:v>
                </c:pt>
                <c:pt idx="362">
                  <c:v>173.20999999999998</c:v>
                </c:pt>
                <c:pt idx="363">
                  <c:v>195.8</c:v>
                </c:pt>
                <c:pt idx="364">
                  <c:v>198.46</c:v>
                </c:pt>
                <c:pt idx="365">
                  <c:v>161.47999999999999</c:v>
                </c:pt>
                <c:pt idx="366">
                  <c:v>171.14</c:v>
                </c:pt>
                <c:pt idx="367">
                  <c:v>160.63</c:v>
                </c:pt>
                <c:pt idx="368">
                  <c:v>164.5</c:v>
                </c:pt>
                <c:pt idx="369">
                  <c:v>169.33</c:v>
                </c:pt>
                <c:pt idx="370">
                  <c:v>214.16</c:v>
                </c:pt>
                <c:pt idx="371">
                  <c:v>239.26</c:v>
                </c:pt>
                <c:pt idx="372">
                  <c:v>194.33</c:v>
                </c:pt>
                <c:pt idx="373">
                  <c:v>217.16</c:v>
                </c:pt>
                <c:pt idx="374">
                  <c:v>180.84</c:v>
                </c:pt>
                <c:pt idx="375">
                  <c:v>198.98000000000008</c:v>
                </c:pt>
                <c:pt idx="376">
                  <c:v>148.93</c:v>
                </c:pt>
                <c:pt idx="377">
                  <c:v>153.93</c:v>
                </c:pt>
                <c:pt idx="378">
                  <c:v>168.55</c:v>
                </c:pt>
                <c:pt idx="379">
                  <c:v>104.34</c:v>
                </c:pt>
                <c:pt idx="380">
                  <c:v>93.51</c:v>
                </c:pt>
                <c:pt idx="381">
                  <c:v>107.14</c:v>
                </c:pt>
                <c:pt idx="382">
                  <c:v>122.56</c:v>
                </c:pt>
                <c:pt idx="383">
                  <c:v>112.76</c:v>
                </c:pt>
                <c:pt idx="384">
                  <c:v>131.19999999999999</c:v>
                </c:pt>
                <c:pt idx="385">
                  <c:v>105.53</c:v>
                </c:pt>
                <c:pt idx="386">
                  <c:v>96.669999999999987</c:v>
                </c:pt>
                <c:pt idx="387">
                  <c:v>134.66999999999999</c:v>
                </c:pt>
                <c:pt idx="388">
                  <c:v>255.2</c:v>
                </c:pt>
                <c:pt idx="389">
                  <c:v>96.05</c:v>
                </c:pt>
                <c:pt idx="390">
                  <c:v>145.22999999999999</c:v>
                </c:pt>
                <c:pt idx="391">
                  <c:v>124.26</c:v>
                </c:pt>
                <c:pt idx="392">
                  <c:v>226.04</c:v>
                </c:pt>
                <c:pt idx="393">
                  <c:v>160.02000000000001</c:v>
                </c:pt>
                <c:pt idx="394">
                  <c:v>184.92000000000004</c:v>
                </c:pt>
                <c:pt idx="395">
                  <c:v>168.59</c:v>
                </c:pt>
                <c:pt idx="396">
                  <c:v>159.63</c:v>
                </c:pt>
                <c:pt idx="397">
                  <c:v>122.61999999999999</c:v>
                </c:pt>
                <c:pt idx="398">
                  <c:v>106.86999999999999</c:v>
                </c:pt>
                <c:pt idx="399">
                  <c:v>101.7</c:v>
                </c:pt>
                <c:pt idx="400">
                  <c:v>78.86</c:v>
                </c:pt>
                <c:pt idx="401">
                  <c:v>72.149999999999991</c:v>
                </c:pt>
                <c:pt idx="402">
                  <c:v>51.660000000000011</c:v>
                </c:pt>
                <c:pt idx="403">
                  <c:v>64.169999999999987</c:v>
                </c:pt>
                <c:pt idx="404">
                  <c:v>105.17999999999998</c:v>
                </c:pt>
                <c:pt idx="405">
                  <c:v>65.97</c:v>
                </c:pt>
                <c:pt idx="406">
                  <c:v>38.910000000000004</c:v>
                </c:pt>
                <c:pt idx="407">
                  <c:v>41.58</c:v>
                </c:pt>
                <c:pt idx="408">
                  <c:v>53.86</c:v>
                </c:pt>
                <c:pt idx="409">
                  <c:v>55.01</c:v>
                </c:pt>
                <c:pt idx="410">
                  <c:v>76.430000000000007</c:v>
                </c:pt>
                <c:pt idx="411">
                  <c:v>122.52</c:v>
                </c:pt>
                <c:pt idx="412">
                  <c:v>129.39000000000001</c:v>
                </c:pt>
                <c:pt idx="413">
                  <c:v>123.16</c:v>
                </c:pt>
                <c:pt idx="414">
                  <c:v>102.02</c:v>
                </c:pt>
                <c:pt idx="415">
                  <c:v>92.23</c:v>
                </c:pt>
                <c:pt idx="416">
                  <c:v>96.78</c:v>
                </c:pt>
                <c:pt idx="417">
                  <c:v>79.400000000000006</c:v>
                </c:pt>
                <c:pt idx="418">
                  <c:v>136.19</c:v>
                </c:pt>
                <c:pt idx="419">
                  <c:v>108.55</c:v>
                </c:pt>
                <c:pt idx="420">
                  <c:v>106.26</c:v>
                </c:pt>
                <c:pt idx="421">
                  <c:v>117.76</c:v>
                </c:pt>
                <c:pt idx="422">
                  <c:v>214.7</c:v>
                </c:pt>
                <c:pt idx="423">
                  <c:v>148.26999999999998</c:v>
                </c:pt>
                <c:pt idx="424">
                  <c:v>165.57</c:v>
                </c:pt>
                <c:pt idx="425">
                  <c:v>187.69</c:v>
                </c:pt>
                <c:pt idx="426">
                  <c:v>141.91</c:v>
                </c:pt>
                <c:pt idx="427">
                  <c:v>118.19</c:v>
                </c:pt>
                <c:pt idx="428">
                  <c:v>94.83</c:v>
                </c:pt>
                <c:pt idx="429">
                  <c:v>91.08</c:v>
                </c:pt>
                <c:pt idx="430">
                  <c:v>62.02</c:v>
                </c:pt>
                <c:pt idx="431">
                  <c:v>82.81</c:v>
                </c:pt>
                <c:pt idx="432">
                  <c:v>85.29</c:v>
                </c:pt>
                <c:pt idx="433">
                  <c:v>75.64</c:v>
                </c:pt>
                <c:pt idx="434">
                  <c:v>106.26</c:v>
                </c:pt>
                <c:pt idx="435">
                  <c:v>121.95</c:v>
                </c:pt>
                <c:pt idx="436">
                  <c:v>60.94</c:v>
                </c:pt>
                <c:pt idx="437">
                  <c:v>57.290000000000013</c:v>
                </c:pt>
                <c:pt idx="438">
                  <c:v>61.68</c:v>
                </c:pt>
                <c:pt idx="439">
                  <c:v>73.48</c:v>
                </c:pt>
                <c:pt idx="440">
                  <c:v>87.75</c:v>
                </c:pt>
                <c:pt idx="441">
                  <c:v>146.88000000000008</c:v>
                </c:pt>
                <c:pt idx="442">
                  <c:v>127.93</c:v>
                </c:pt>
                <c:pt idx="443">
                  <c:v>108.09</c:v>
                </c:pt>
                <c:pt idx="444">
                  <c:v>107.92</c:v>
                </c:pt>
                <c:pt idx="445">
                  <c:v>110.76</c:v>
                </c:pt>
                <c:pt idx="446">
                  <c:v>201.19</c:v>
                </c:pt>
                <c:pt idx="447">
                  <c:v>154.82000000000008</c:v>
                </c:pt>
                <c:pt idx="448">
                  <c:v>154.31</c:v>
                </c:pt>
                <c:pt idx="449">
                  <c:v>132.44999999999999</c:v>
                </c:pt>
                <c:pt idx="450">
                  <c:v>175.19</c:v>
                </c:pt>
                <c:pt idx="451">
                  <c:v>136.02000000000001</c:v>
                </c:pt>
                <c:pt idx="452">
                  <c:v>115.72</c:v>
                </c:pt>
                <c:pt idx="453">
                  <c:v>131.08000000000001</c:v>
                </c:pt>
                <c:pt idx="454">
                  <c:v>98.43</c:v>
                </c:pt>
                <c:pt idx="455">
                  <c:v>81.099999999999994</c:v>
                </c:pt>
                <c:pt idx="456">
                  <c:v>64.11999999999999</c:v>
                </c:pt>
                <c:pt idx="457">
                  <c:v>63.48</c:v>
                </c:pt>
                <c:pt idx="458">
                  <c:v>82.960000000000022</c:v>
                </c:pt>
                <c:pt idx="459">
                  <c:v>81.900000000000006</c:v>
                </c:pt>
                <c:pt idx="460">
                  <c:v>82.77</c:v>
                </c:pt>
                <c:pt idx="461">
                  <c:v>62.94</c:v>
                </c:pt>
                <c:pt idx="462">
                  <c:v>65.83</c:v>
                </c:pt>
                <c:pt idx="463">
                  <c:v>83.48</c:v>
                </c:pt>
                <c:pt idx="464">
                  <c:v>79.02</c:v>
                </c:pt>
                <c:pt idx="465">
                  <c:v>94.04</c:v>
                </c:pt>
                <c:pt idx="466">
                  <c:v>77</c:v>
                </c:pt>
                <c:pt idx="467">
                  <c:v>81.649999999999991</c:v>
                </c:pt>
                <c:pt idx="468">
                  <c:v>74.13</c:v>
                </c:pt>
                <c:pt idx="469">
                  <c:v>101.41000000000004</c:v>
                </c:pt>
                <c:pt idx="470">
                  <c:v>83.07</c:v>
                </c:pt>
                <c:pt idx="471">
                  <c:v>67.900000000000006</c:v>
                </c:pt>
                <c:pt idx="472">
                  <c:v>67.16</c:v>
                </c:pt>
                <c:pt idx="473">
                  <c:v>81.23</c:v>
                </c:pt>
                <c:pt idx="474">
                  <c:v>85.710000000000022</c:v>
                </c:pt>
                <c:pt idx="475">
                  <c:v>115.88</c:v>
                </c:pt>
                <c:pt idx="476">
                  <c:v>75.940000000000026</c:v>
                </c:pt>
                <c:pt idx="477">
                  <c:v>54</c:v>
                </c:pt>
                <c:pt idx="478">
                  <c:v>64.31</c:v>
                </c:pt>
                <c:pt idx="479">
                  <c:v>63.51</c:v>
                </c:pt>
                <c:pt idx="480">
                  <c:v>61.74</c:v>
                </c:pt>
                <c:pt idx="481">
                  <c:v>72.099999999999994</c:v>
                </c:pt>
                <c:pt idx="482">
                  <c:v>76.790000000000006</c:v>
                </c:pt>
                <c:pt idx="483">
                  <c:v>76.73</c:v>
                </c:pt>
                <c:pt idx="484">
                  <c:v>70.92</c:v>
                </c:pt>
                <c:pt idx="485">
                  <c:v>79.42</c:v>
                </c:pt>
                <c:pt idx="486">
                  <c:v>77.7</c:v>
                </c:pt>
                <c:pt idx="487">
                  <c:v>126.64</c:v>
                </c:pt>
                <c:pt idx="488">
                  <c:v>78.58</c:v>
                </c:pt>
                <c:pt idx="489">
                  <c:v>70.410000000000025</c:v>
                </c:pt>
                <c:pt idx="490">
                  <c:v>58.6</c:v>
                </c:pt>
                <c:pt idx="491">
                  <c:v>68.11999999999999</c:v>
                </c:pt>
                <c:pt idx="492">
                  <c:v>71.260000000000005</c:v>
                </c:pt>
                <c:pt idx="493">
                  <c:v>60.68</c:v>
                </c:pt>
                <c:pt idx="494">
                  <c:v>57.83</c:v>
                </c:pt>
                <c:pt idx="495">
                  <c:v>66.28</c:v>
                </c:pt>
                <c:pt idx="496">
                  <c:v>56.48</c:v>
                </c:pt>
                <c:pt idx="497">
                  <c:v>64.75</c:v>
                </c:pt>
                <c:pt idx="498">
                  <c:v>98.33</c:v>
                </c:pt>
                <c:pt idx="499">
                  <c:v>140.29</c:v>
                </c:pt>
                <c:pt idx="500">
                  <c:v>0</c:v>
                </c:pt>
                <c:pt idx="501">
                  <c:v>108</c:v>
                </c:pt>
                <c:pt idx="502">
                  <c:v>83.88</c:v>
                </c:pt>
                <c:pt idx="503">
                  <c:v>86.92</c:v>
                </c:pt>
                <c:pt idx="504">
                  <c:v>145.41</c:v>
                </c:pt>
                <c:pt idx="505">
                  <c:v>86.2</c:v>
                </c:pt>
                <c:pt idx="506">
                  <c:v>80.25</c:v>
                </c:pt>
                <c:pt idx="507">
                  <c:v>95.81</c:v>
                </c:pt>
                <c:pt idx="508">
                  <c:v>130.76</c:v>
                </c:pt>
                <c:pt idx="509">
                  <c:v>40.92</c:v>
                </c:pt>
                <c:pt idx="510">
                  <c:v>51.4</c:v>
                </c:pt>
                <c:pt idx="511">
                  <c:v>39.15</c:v>
                </c:pt>
                <c:pt idx="512">
                  <c:v>39.910000000000004</c:v>
                </c:pt>
                <c:pt idx="513">
                  <c:v>39.309999999999995</c:v>
                </c:pt>
                <c:pt idx="514">
                  <c:v>50.48</c:v>
                </c:pt>
                <c:pt idx="515">
                  <c:v>24.17</c:v>
                </c:pt>
                <c:pt idx="516">
                  <c:v>33.230000000000011</c:v>
                </c:pt>
                <c:pt idx="517">
                  <c:v>43.57</c:v>
                </c:pt>
                <c:pt idx="518">
                  <c:v>48.760000000000012</c:v>
                </c:pt>
                <c:pt idx="519">
                  <c:v>61.87</c:v>
                </c:pt>
                <c:pt idx="520">
                  <c:v>30.71</c:v>
                </c:pt>
                <c:pt idx="521">
                  <c:v>31.12</c:v>
                </c:pt>
                <c:pt idx="522">
                  <c:v>35.89</c:v>
                </c:pt>
                <c:pt idx="523">
                  <c:v>27.71</c:v>
                </c:pt>
                <c:pt idx="524">
                  <c:v>35.809999999999995</c:v>
                </c:pt>
                <c:pt idx="525">
                  <c:v>30.939999999999991</c:v>
                </c:pt>
                <c:pt idx="526">
                  <c:v>33.050000000000004</c:v>
                </c:pt>
                <c:pt idx="527">
                  <c:v>24.59</c:v>
                </c:pt>
                <c:pt idx="528">
                  <c:v>19.52</c:v>
                </c:pt>
                <c:pt idx="529">
                  <c:v>22.63000000000001</c:v>
                </c:pt>
                <c:pt idx="530">
                  <c:v>24.759999999999991</c:v>
                </c:pt>
                <c:pt idx="531">
                  <c:v>22.27</c:v>
                </c:pt>
                <c:pt idx="532">
                  <c:v>31.55</c:v>
                </c:pt>
                <c:pt idx="533">
                  <c:v>27.62</c:v>
                </c:pt>
                <c:pt idx="534">
                  <c:v>34.690000000000012</c:v>
                </c:pt>
                <c:pt idx="535">
                  <c:v>31.95999999999999</c:v>
                </c:pt>
                <c:pt idx="536">
                  <c:v>35.090000000000003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344.61</c:v>
                </c:pt>
                <c:pt idx="548">
                  <c:v>36.68</c:v>
                </c:pt>
                <c:pt idx="549">
                  <c:v>69.56</c:v>
                </c:pt>
                <c:pt idx="550">
                  <c:v>66.52</c:v>
                </c:pt>
                <c:pt idx="551">
                  <c:v>320.14000000000016</c:v>
                </c:pt>
                <c:pt idx="552">
                  <c:v>62.33</c:v>
                </c:pt>
                <c:pt idx="553">
                  <c:v>40.6</c:v>
                </c:pt>
                <c:pt idx="554">
                  <c:v>34.32</c:v>
                </c:pt>
                <c:pt idx="555">
                  <c:v>25.68</c:v>
                </c:pt>
                <c:pt idx="556">
                  <c:v>27.830000000000005</c:v>
                </c:pt>
                <c:pt idx="557">
                  <c:v>26.72</c:v>
                </c:pt>
                <c:pt idx="558">
                  <c:v>28.89</c:v>
                </c:pt>
                <c:pt idx="559">
                  <c:v>27.7</c:v>
                </c:pt>
                <c:pt idx="560">
                  <c:v>27.79</c:v>
                </c:pt>
                <c:pt idx="561">
                  <c:v>23.64</c:v>
                </c:pt>
                <c:pt idx="562">
                  <c:v>29.56</c:v>
                </c:pt>
                <c:pt idx="563">
                  <c:v>19.82</c:v>
                </c:pt>
                <c:pt idx="564">
                  <c:v>18.97999999999999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66.69</c:v>
                </c:pt>
                <c:pt idx="573">
                  <c:v>57.790000000000013</c:v>
                </c:pt>
                <c:pt idx="574">
                  <c:v>60.849999999999994</c:v>
                </c:pt>
                <c:pt idx="575">
                  <c:v>39.870000000000005</c:v>
                </c:pt>
                <c:pt idx="576">
                  <c:v>52.2</c:v>
                </c:pt>
                <c:pt idx="577">
                  <c:v>46.730000000000011</c:v>
                </c:pt>
                <c:pt idx="578">
                  <c:v>41.839999999999996</c:v>
                </c:pt>
                <c:pt idx="579">
                  <c:v>51.660000000000011</c:v>
                </c:pt>
                <c:pt idx="580">
                  <c:v>55.720000000000013</c:v>
                </c:pt>
                <c:pt idx="581">
                  <c:v>54.690000000000012</c:v>
                </c:pt>
                <c:pt idx="582">
                  <c:v>186.38000000000008</c:v>
                </c:pt>
                <c:pt idx="583">
                  <c:v>19.670000000000005</c:v>
                </c:pt>
                <c:pt idx="584">
                  <c:v>27.91</c:v>
                </c:pt>
                <c:pt idx="585">
                  <c:v>24.52</c:v>
                </c:pt>
                <c:pt idx="586">
                  <c:v>39.849999999999994</c:v>
                </c:pt>
                <c:pt idx="587">
                  <c:v>57.6</c:v>
                </c:pt>
                <c:pt idx="588">
                  <c:v>51.98</c:v>
                </c:pt>
                <c:pt idx="589">
                  <c:v>62.92</c:v>
                </c:pt>
                <c:pt idx="590">
                  <c:v>52.75</c:v>
                </c:pt>
                <c:pt idx="591">
                  <c:v>56.47</c:v>
                </c:pt>
                <c:pt idx="592">
                  <c:v>56.1</c:v>
                </c:pt>
                <c:pt idx="593">
                  <c:v>58.730000000000011</c:v>
                </c:pt>
                <c:pt idx="594">
                  <c:v>51.74</c:v>
                </c:pt>
                <c:pt idx="595">
                  <c:v>44.53</c:v>
                </c:pt>
                <c:pt idx="596">
                  <c:v>63.21</c:v>
                </c:pt>
                <c:pt idx="597">
                  <c:v>65.02</c:v>
                </c:pt>
                <c:pt idx="598">
                  <c:v>62.6</c:v>
                </c:pt>
                <c:pt idx="599">
                  <c:v>58.51</c:v>
                </c:pt>
                <c:pt idx="600">
                  <c:v>42.27</c:v>
                </c:pt>
                <c:pt idx="601">
                  <c:v>62.879999999999995</c:v>
                </c:pt>
                <c:pt idx="602">
                  <c:v>61.03</c:v>
                </c:pt>
                <c:pt idx="603">
                  <c:v>29.23</c:v>
                </c:pt>
                <c:pt idx="604">
                  <c:v>36.700000000000003</c:v>
                </c:pt>
                <c:pt idx="605">
                  <c:v>37.1</c:v>
                </c:pt>
                <c:pt idx="606">
                  <c:v>54.03</c:v>
                </c:pt>
                <c:pt idx="607">
                  <c:v>47.86</c:v>
                </c:pt>
                <c:pt idx="608">
                  <c:v>39.17</c:v>
                </c:pt>
                <c:pt idx="609">
                  <c:v>43.39</c:v>
                </c:pt>
                <c:pt idx="610">
                  <c:v>49.839999999999996</c:v>
                </c:pt>
                <c:pt idx="611">
                  <c:v>76.31</c:v>
                </c:pt>
                <c:pt idx="612">
                  <c:v>73.239999999999995</c:v>
                </c:pt>
                <c:pt idx="613">
                  <c:v>65.58</c:v>
                </c:pt>
                <c:pt idx="614">
                  <c:v>65.05</c:v>
                </c:pt>
                <c:pt idx="615">
                  <c:v>69.84</c:v>
                </c:pt>
                <c:pt idx="616">
                  <c:v>63.82</c:v>
                </c:pt>
                <c:pt idx="617">
                  <c:v>92.79</c:v>
                </c:pt>
                <c:pt idx="618">
                  <c:v>88.06</c:v>
                </c:pt>
                <c:pt idx="619">
                  <c:v>75.55</c:v>
                </c:pt>
                <c:pt idx="620">
                  <c:v>71.38</c:v>
                </c:pt>
                <c:pt idx="621">
                  <c:v>83.76</c:v>
                </c:pt>
                <c:pt idx="622">
                  <c:v>59.4</c:v>
                </c:pt>
                <c:pt idx="623">
                  <c:v>33.5</c:v>
                </c:pt>
                <c:pt idx="624">
                  <c:v>49.74</c:v>
                </c:pt>
                <c:pt idx="625">
                  <c:v>43.160000000000011</c:v>
                </c:pt>
                <c:pt idx="626">
                  <c:v>30.29</c:v>
                </c:pt>
                <c:pt idx="627">
                  <c:v>28.419999999999991</c:v>
                </c:pt>
                <c:pt idx="628">
                  <c:v>27.919999999999991</c:v>
                </c:pt>
                <c:pt idx="629">
                  <c:v>19.3</c:v>
                </c:pt>
                <c:pt idx="630">
                  <c:v>34.660000000000011</c:v>
                </c:pt>
                <c:pt idx="631">
                  <c:v>36.17</c:v>
                </c:pt>
                <c:pt idx="632">
                  <c:v>44.61</c:v>
                </c:pt>
                <c:pt idx="633">
                  <c:v>36.290000000000013</c:v>
                </c:pt>
                <c:pt idx="634">
                  <c:v>42.51</c:v>
                </c:pt>
                <c:pt idx="635">
                  <c:v>54.15</c:v>
                </c:pt>
                <c:pt idx="636">
                  <c:v>50.949999999999996</c:v>
                </c:pt>
                <c:pt idx="637">
                  <c:v>47.47</c:v>
                </c:pt>
                <c:pt idx="638">
                  <c:v>70.169999999999987</c:v>
                </c:pt>
                <c:pt idx="639">
                  <c:v>56.77</c:v>
                </c:pt>
                <c:pt idx="640">
                  <c:v>43.6</c:v>
                </c:pt>
                <c:pt idx="641">
                  <c:v>65.27</c:v>
                </c:pt>
                <c:pt idx="642">
                  <c:v>38.28</c:v>
                </c:pt>
                <c:pt idx="643">
                  <c:v>71.23</c:v>
                </c:pt>
                <c:pt idx="644">
                  <c:v>70.05</c:v>
                </c:pt>
                <c:pt idx="645">
                  <c:v>52.98</c:v>
                </c:pt>
                <c:pt idx="646">
                  <c:v>57.04</c:v>
                </c:pt>
                <c:pt idx="647">
                  <c:v>61.9</c:v>
                </c:pt>
                <c:pt idx="648">
                  <c:v>58.09</c:v>
                </c:pt>
                <c:pt idx="649">
                  <c:v>85.09</c:v>
                </c:pt>
                <c:pt idx="650">
                  <c:v>88.73</c:v>
                </c:pt>
                <c:pt idx="651">
                  <c:v>96.51</c:v>
                </c:pt>
                <c:pt idx="652">
                  <c:v>123.01</c:v>
                </c:pt>
                <c:pt idx="653">
                  <c:v>150.06</c:v>
                </c:pt>
                <c:pt idx="654">
                  <c:v>131.91999999999999</c:v>
                </c:pt>
                <c:pt idx="655">
                  <c:v>166.26999999999998</c:v>
                </c:pt>
                <c:pt idx="656">
                  <c:v>179.72</c:v>
                </c:pt>
                <c:pt idx="657">
                  <c:v>173.7</c:v>
                </c:pt>
                <c:pt idx="658">
                  <c:v>176.58</c:v>
                </c:pt>
                <c:pt idx="659">
                  <c:v>145.26999999999998</c:v>
                </c:pt>
                <c:pt idx="660">
                  <c:v>139.72999999999999</c:v>
                </c:pt>
                <c:pt idx="661">
                  <c:v>165.23</c:v>
                </c:pt>
                <c:pt idx="662">
                  <c:v>112.5</c:v>
                </c:pt>
                <c:pt idx="663">
                  <c:v>90.669999999999987</c:v>
                </c:pt>
                <c:pt idx="664">
                  <c:v>133.4</c:v>
                </c:pt>
                <c:pt idx="665">
                  <c:v>188.20999999999998</c:v>
                </c:pt>
                <c:pt idx="666">
                  <c:v>191.98000000000008</c:v>
                </c:pt>
                <c:pt idx="667">
                  <c:v>248.91</c:v>
                </c:pt>
                <c:pt idx="668">
                  <c:v>379.91999999999985</c:v>
                </c:pt>
                <c:pt idx="669">
                  <c:v>299.5</c:v>
                </c:pt>
                <c:pt idx="670">
                  <c:v>236</c:v>
                </c:pt>
                <c:pt idx="671">
                  <c:v>182.29</c:v>
                </c:pt>
                <c:pt idx="672">
                  <c:v>173.49</c:v>
                </c:pt>
                <c:pt idx="673">
                  <c:v>170.91</c:v>
                </c:pt>
                <c:pt idx="674">
                  <c:v>171.7</c:v>
                </c:pt>
                <c:pt idx="675">
                  <c:v>163.04</c:v>
                </c:pt>
                <c:pt idx="676">
                  <c:v>186.20999999999998</c:v>
                </c:pt>
                <c:pt idx="677">
                  <c:v>192.93</c:v>
                </c:pt>
                <c:pt idx="678">
                  <c:v>202.55</c:v>
                </c:pt>
                <c:pt idx="679">
                  <c:v>209.78</c:v>
                </c:pt>
                <c:pt idx="680">
                  <c:v>232.6</c:v>
                </c:pt>
                <c:pt idx="681">
                  <c:v>221.19</c:v>
                </c:pt>
                <c:pt idx="682">
                  <c:v>218.06</c:v>
                </c:pt>
                <c:pt idx="683">
                  <c:v>222.6</c:v>
                </c:pt>
                <c:pt idx="684">
                  <c:v>267.11</c:v>
                </c:pt>
                <c:pt idx="685">
                  <c:v>269.45</c:v>
                </c:pt>
                <c:pt idx="686">
                  <c:v>236.12</c:v>
                </c:pt>
                <c:pt idx="687">
                  <c:v>184.72</c:v>
                </c:pt>
                <c:pt idx="688">
                  <c:v>206.45000000000007</c:v>
                </c:pt>
                <c:pt idx="689">
                  <c:v>167.52</c:v>
                </c:pt>
                <c:pt idx="690">
                  <c:v>194.23999999999998</c:v>
                </c:pt>
                <c:pt idx="691">
                  <c:v>183.53</c:v>
                </c:pt>
                <c:pt idx="692">
                  <c:v>213.53</c:v>
                </c:pt>
                <c:pt idx="693">
                  <c:v>218.1</c:v>
                </c:pt>
                <c:pt idx="694">
                  <c:v>173.15</c:v>
                </c:pt>
                <c:pt idx="695">
                  <c:v>192.57</c:v>
                </c:pt>
                <c:pt idx="696">
                  <c:v>206.75</c:v>
                </c:pt>
                <c:pt idx="697">
                  <c:v>164.05</c:v>
                </c:pt>
                <c:pt idx="698">
                  <c:v>269.76</c:v>
                </c:pt>
                <c:pt idx="699">
                  <c:v>266.10000000000002</c:v>
                </c:pt>
                <c:pt idx="700">
                  <c:v>250.35000000000008</c:v>
                </c:pt>
                <c:pt idx="701">
                  <c:v>244.69</c:v>
                </c:pt>
                <c:pt idx="702">
                  <c:v>196.25</c:v>
                </c:pt>
                <c:pt idx="703">
                  <c:v>140.34</c:v>
                </c:pt>
                <c:pt idx="704">
                  <c:v>168.5</c:v>
                </c:pt>
                <c:pt idx="705">
                  <c:v>197.62</c:v>
                </c:pt>
                <c:pt idx="706">
                  <c:v>196.26</c:v>
                </c:pt>
                <c:pt idx="707">
                  <c:v>196.08</c:v>
                </c:pt>
                <c:pt idx="708">
                  <c:v>203.09</c:v>
                </c:pt>
                <c:pt idx="709">
                  <c:v>204.57</c:v>
                </c:pt>
                <c:pt idx="710">
                  <c:v>181.65</c:v>
                </c:pt>
                <c:pt idx="711">
                  <c:v>208.47</c:v>
                </c:pt>
                <c:pt idx="712">
                  <c:v>191.23</c:v>
                </c:pt>
                <c:pt idx="713">
                  <c:v>177.51</c:v>
                </c:pt>
                <c:pt idx="714">
                  <c:v>163.92000000000004</c:v>
                </c:pt>
                <c:pt idx="715">
                  <c:v>176.67</c:v>
                </c:pt>
                <c:pt idx="716">
                  <c:v>164.93</c:v>
                </c:pt>
                <c:pt idx="717">
                  <c:v>112.45</c:v>
                </c:pt>
                <c:pt idx="718">
                  <c:v>173</c:v>
                </c:pt>
                <c:pt idx="719">
                  <c:v>190.12</c:v>
                </c:pt>
                <c:pt idx="720">
                  <c:v>203.96</c:v>
                </c:pt>
                <c:pt idx="721">
                  <c:v>212.04</c:v>
                </c:pt>
                <c:pt idx="722">
                  <c:v>226.07</c:v>
                </c:pt>
                <c:pt idx="723">
                  <c:v>221.13</c:v>
                </c:pt>
                <c:pt idx="724">
                  <c:v>241.87</c:v>
                </c:pt>
                <c:pt idx="725">
                  <c:v>222.94</c:v>
                </c:pt>
                <c:pt idx="726">
                  <c:v>225.58</c:v>
                </c:pt>
                <c:pt idx="727">
                  <c:v>208.28</c:v>
                </c:pt>
                <c:pt idx="728">
                  <c:v>240.76</c:v>
                </c:pt>
                <c:pt idx="729">
                  <c:v>262.51</c:v>
                </c:pt>
                <c:pt idx="730">
                  <c:v>385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E21-4C9A-A46B-96B3C37A68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3762304"/>
        <c:axId val="53784576"/>
        <c:extLst>
          <c:ext xmlns:c15="http://schemas.microsoft.com/office/drawing/2012/chart" uri="{02D57815-91ED-43cb-92C2-25804820EDAC}">
            <c15:filteredLineSeries>
              <c15:ser>
                <c:idx val="6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RF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diamond"/>
                  <c:size val="7"/>
                  <c:spPr>
                    <a:noFill/>
                    <a:ln w="9525">
                      <a:solidFill>
                        <a:srgbClr val="0070C0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Sheet1!$D$2:$D$732</c15:sqref>
                        </c15:formulaRef>
                      </c:ext>
                    </c:extLst>
                    <c:numCache>
                      <c:formatCode>[$-409]d\-mmm\-yy;@</c:formatCode>
                      <c:ptCount val="731"/>
                      <c:pt idx="0">
                        <c:v>42005</c:v>
                      </c:pt>
                      <c:pt idx="1">
                        <c:v>42006</c:v>
                      </c:pt>
                      <c:pt idx="2">
                        <c:v>42007</c:v>
                      </c:pt>
                      <c:pt idx="3">
                        <c:v>42008</c:v>
                      </c:pt>
                      <c:pt idx="4">
                        <c:v>42009</c:v>
                      </c:pt>
                      <c:pt idx="5">
                        <c:v>42010</c:v>
                      </c:pt>
                      <c:pt idx="6">
                        <c:v>42011</c:v>
                      </c:pt>
                      <c:pt idx="7">
                        <c:v>42012</c:v>
                      </c:pt>
                      <c:pt idx="8">
                        <c:v>42013</c:v>
                      </c:pt>
                      <c:pt idx="9">
                        <c:v>42014</c:v>
                      </c:pt>
                      <c:pt idx="10">
                        <c:v>42015</c:v>
                      </c:pt>
                      <c:pt idx="11">
                        <c:v>42016</c:v>
                      </c:pt>
                      <c:pt idx="12">
                        <c:v>42017</c:v>
                      </c:pt>
                      <c:pt idx="13">
                        <c:v>42018</c:v>
                      </c:pt>
                      <c:pt idx="14">
                        <c:v>42019</c:v>
                      </c:pt>
                      <c:pt idx="15">
                        <c:v>42020</c:v>
                      </c:pt>
                      <c:pt idx="16">
                        <c:v>42021</c:v>
                      </c:pt>
                      <c:pt idx="17">
                        <c:v>42022</c:v>
                      </c:pt>
                      <c:pt idx="18">
                        <c:v>42023</c:v>
                      </c:pt>
                      <c:pt idx="19">
                        <c:v>42024</c:v>
                      </c:pt>
                      <c:pt idx="20">
                        <c:v>42025</c:v>
                      </c:pt>
                      <c:pt idx="21">
                        <c:v>42026</c:v>
                      </c:pt>
                      <c:pt idx="22">
                        <c:v>42027</c:v>
                      </c:pt>
                      <c:pt idx="23">
                        <c:v>42028</c:v>
                      </c:pt>
                      <c:pt idx="24">
                        <c:v>42029</c:v>
                      </c:pt>
                      <c:pt idx="25">
                        <c:v>42030</c:v>
                      </c:pt>
                      <c:pt idx="26">
                        <c:v>42031</c:v>
                      </c:pt>
                      <c:pt idx="27">
                        <c:v>42032</c:v>
                      </c:pt>
                      <c:pt idx="28">
                        <c:v>42033</c:v>
                      </c:pt>
                      <c:pt idx="29">
                        <c:v>42034</c:v>
                      </c:pt>
                      <c:pt idx="30">
                        <c:v>42035</c:v>
                      </c:pt>
                      <c:pt idx="31">
                        <c:v>42036</c:v>
                      </c:pt>
                      <c:pt idx="32">
                        <c:v>42037</c:v>
                      </c:pt>
                      <c:pt idx="33">
                        <c:v>42038</c:v>
                      </c:pt>
                      <c:pt idx="34">
                        <c:v>42039</c:v>
                      </c:pt>
                      <c:pt idx="35">
                        <c:v>42040</c:v>
                      </c:pt>
                      <c:pt idx="36">
                        <c:v>42041</c:v>
                      </c:pt>
                      <c:pt idx="37">
                        <c:v>42042</c:v>
                      </c:pt>
                      <c:pt idx="38">
                        <c:v>42043</c:v>
                      </c:pt>
                      <c:pt idx="39">
                        <c:v>42044</c:v>
                      </c:pt>
                      <c:pt idx="40">
                        <c:v>42045</c:v>
                      </c:pt>
                      <c:pt idx="41">
                        <c:v>42046</c:v>
                      </c:pt>
                      <c:pt idx="42">
                        <c:v>42047</c:v>
                      </c:pt>
                      <c:pt idx="43">
                        <c:v>42048</c:v>
                      </c:pt>
                      <c:pt idx="44">
                        <c:v>42049</c:v>
                      </c:pt>
                      <c:pt idx="45">
                        <c:v>42050</c:v>
                      </c:pt>
                      <c:pt idx="46">
                        <c:v>42051</c:v>
                      </c:pt>
                      <c:pt idx="47">
                        <c:v>42052</c:v>
                      </c:pt>
                      <c:pt idx="48">
                        <c:v>42053</c:v>
                      </c:pt>
                      <c:pt idx="49">
                        <c:v>42054</c:v>
                      </c:pt>
                      <c:pt idx="50">
                        <c:v>42055</c:v>
                      </c:pt>
                      <c:pt idx="51">
                        <c:v>42056</c:v>
                      </c:pt>
                      <c:pt idx="52">
                        <c:v>42057</c:v>
                      </c:pt>
                      <c:pt idx="53">
                        <c:v>42058</c:v>
                      </c:pt>
                      <c:pt idx="54">
                        <c:v>42059</c:v>
                      </c:pt>
                      <c:pt idx="55">
                        <c:v>42060</c:v>
                      </c:pt>
                      <c:pt idx="56">
                        <c:v>42061</c:v>
                      </c:pt>
                      <c:pt idx="57">
                        <c:v>42062</c:v>
                      </c:pt>
                      <c:pt idx="58">
                        <c:v>42063</c:v>
                      </c:pt>
                      <c:pt idx="59">
                        <c:v>42064</c:v>
                      </c:pt>
                      <c:pt idx="60">
                        <c:v>42065</c:v>
                      </c:pt>
                      <c:pt idx="61">
                        <c:v>42066</c:v>
                      </c:pt>
                      <c:pt idx="62">
                        <c:v>42067</c:v>
                      </c:pt>
                      <c:pt idx="63">
                        <c:v>42068</c:v>
                      </c:pt>
                      <c:pt idx="64">
                        <c:v>42069</c:v>
                      </c:pt>
                      <c:pt idx="65">
                        <c:v>42070</c:v>
                      </c:pt>
                      <c:pt idx="66">
                        <c:v>42071</c:v>
                      </c:pt>
                      <c:pt idx="67">
                        <c:v>42072</c:v>
                      </c:pt>
                      <c:pt idx="68">
                        <c:v>42073</c:v>
                      </c:pt>
                      <c:pt idx="69">
                        <c:v>42074</c:v>
                      </c:pt>
                      <c:pt idx="70">
                        <c:v>42075</c:v>
                      </c:pt>
                      <c:pt idx="71">
                        <c:v>42076</c:v>
                      </c:pt>
                      <c:pt idx="72">
                        <c:v>42077</c:v>
                      </c:pt>
                      <c:pt idx="73">
                        <c:v>42078</c:v>
                      </c:pt>
                      <c:pt idx="74">
                        <c:v>42079</c:v>
                      </c:pt>
                      <c:pt idx="75">
                        <c:v>42080</c:v>
                      </c:pt>
                      <c:pt idx="76">
                        <c:v>42081</c:v>
                      </c:pt>
                      <c:pt idx="77">
                        <c:v>42082</c:v>
                      </c:pt>
                      <c:pt idx="78">
                        <c:v>42083</c:v>
                      </c:pt>
                      <c:pt idx="79">
                        <c:v>42084</c:v>
                      </c:pt>
                      <c:pt idx="80">
                        <c:v>42085</c:v>
                      </c:pt>
                      <c:pt idx="81">
                        <c:v>42086</c:v>
                      </c:pt>
                      <c:pt idx="82">
                        <c:v>42087</c:v>
                      </c:pt>
                      <c:pt idx="83">
                        <c:v>42088</c:v>
                      </c:pt>
                      <c:pt idx="84">
                        <c:v>42089</c:v>
                      </c:pt>
                      <c:pt idx="85">
                        <c:v>42090</c:v>
                      </c:pt>
                      <c:pt idx="86">
                        <c:v>42091</c:v>
                      </c:pt>
                      <c:pt idx="87">
                        <c:v>42092</c:v>
                      </c:pt>
                      <c:pt idx="88">
                        <c:v>42093</c:v>
                      </c:pt>
                      <c:pt idx="89">
                        <c:v>42094</c:v>
                      </c:pt>
                      <c:pt idx="90">
                        <c:v>42095</c:v>
                      </c:pt>
                      <c:pt idx="91">
                        <c:v>42096</c:v>
                      </c:pt>
                      <c:pt idx="92">
                        <c:v>42097</c:v>
                      </c:pt>
                      <c:pt idx="93">
                        <c:v>42098</c:v>
                      </c:pt>
                      <c:pt idx="94">
                        <c:v>42099</c:v>
                      </c:pt>
                      <c:pt idx="95">
                        <c:v>42100</c:v>
                      </c:pt>
                      <c:pt idx="96">
                        <c:v>42101</c:v>
                      </c:pt>
                      <c:pt idx="97">
                        <c:v>42102</c:v>
                      </c:pt>
                      <c:pt idx="98">
                        <c:v>42103</c:v>
                      </c:pt>
                      <c:pt idx="99">
                        <c:v>42104</c:v>
                      </c:pt>
                      <c:pt idx="100">
                        <c:v>42105</c:v>
                      </c:pt>
                      <c:pt idx="101">
                        <c:v>42106</c:v>
                      </c:pt>
                      <c:pt idx="102">
                        <c:v>42107</c:v>
                      </c:pt>
                      <c:pt idx="103">
                        <c:v>42108</c:v>
                      </c:pt>
                      <c:pt idx="104">
                        <c:v>42109</c:v>
                      </c:pt>
                      <c:pt idx="105">
                        <c:v>42110</c:v>
                      </c:pt>
                      <c:pt idx="106">
                        <c:v>42111</c:v>
                      </c:pt>
                      <c:pt idx="107">
                        <c:v>42112</c:v>
                      </c:pt>
                      <c:pt idx="108">
                        <c:v>42113</c:v>
                      </c:pt>
                      <c:pt idx="109">
                        <c:v>42114</c:v>
                      </c:pt>
                      <c:pt idx="110">
                        <c:v>42115</c:v>
                      </c:pt>
                      <c:pt idx="111">
                        <c:v>42116</c:v>
                      </c:pt>
                      <c:pt idx="112">
                        <c:v>42117</c:v>
                      </c:pt>
                      <c:pt idx="113">
                        <c:v>42118</c:v>
                      </c:pt>
                      <c:pt idx="114">
                        <c:v>42119</c:v>
                      </c:pt>
                      <c:pt idx="115">
                        <c:v>42120</c:v>
                      </c:pt>
                      <c:pt idx="116">
                        <c:v>42121</c:v>
                      </c:pt>
                      <c:pt idx="117">
                        <c:v>42122</c:v>
                      </c:pt>
                      <c:pt idx="118">
                        <c:v>42123</c:v>
                      </c:pt>
                      <c:pt idx="119">
                        <c:v>42124</c:v>
                      </c:pt>
                      <c:pt idx="120">
                        <c:v>42125</c:v>
                      </c:pt>
                      <c:pt idx="121">
                        <c:v>42126</c:v>
                      </c:pt>
                      <c:pt idx="122">
                        <c:v>42127</c:v>
                      </c:pt>
                      <c:pt idx="123">
                        <c:v>42128</c:v>
                      </c:pt>
                      <c:pt idx="124">
                        <c:v>42129</c:v>
                      </c:pt>
                      <c:pt idx="125">
                        <c:v>42130</c:v>
                      </c:pt>
                      <c:pt idx="126">
                        <c:v>42131</c:v>
                      </c:pt>
                      <c:pt idx="127">
                        <c:v>42132</c:v>
                      </c:pt>
                      <c:pt idx="128">
                        <c:v>42133</c:v>
                      </c:pt>
                      <c:pt idx="129">
                        <c:v>42134</c:v>
                      </c:pt>
                      <c:pt idx="130">
                        <c:v>42135</c:v>
                      </c:pt>
                      <c:pt idx="131">
                        <c:v>42136</c:v>
                      </c:pt>
                      <c:pt idx="132">
                        <c:v>42137</c:v>
                      </c:pt>
                      <c:pt idx="133">
                        <c:v>42138</c:v>
                      </c:pt>
                      <c:pt idx="134">
                        <c:v>42139</c:v>
                      </c:pt>
                      <c:pt idx="135">
                        <c:v>42140</c:v>
                      </c:pt>
                      <c:pt idx="136">
                        <c:v>42141</c:v>
                      </c:pt>
                      <c:pt idx="137">
                        <c:v>42142</c:v>
                      </c:pt>
                      <c:pt idx="138">
                        <c:v>42143</c:v>
                      </c:pt>
                      <c:pt idx="139">
                        <c:v>42144</c:v>
                      </c:pt>
                      <c:pt idx="140">
                        <c:v>42145</c:v>
                      </c:pt>
                      <c:pt idx="141">
                        <c:v>42146</c:v>
                      </c:pt>
                      <c:pt idx="142">
                        <c:v>42147</c:v>
                      </c:pt>
                      <c:pt idx="143">
                        <c:v>42148</c:v>
                      </c:pt>
                      <c:pt idx="144">
                        <c:v>42149</c:v>
                      </c:pt>
                      <c:pt idx="145">
                        <c:v>42150</c:v>
                      </c:pt>
                      <c:pt idx="146">
                        <c:v>42151</c:v>
                      </c:pt>
                      <c:pt idx="147">
                        <c:v>42152</c:v>
                      </c:pt>
                      <c:pt idx="148">
                        <c:v>42153</c:v>
                      </c:pt>
                      <c:pt idx="149">
                        <c:v>42154</c:v>
                      </c:pt>
                      <c:pt idx="150">
                        <c:v>42155</c:v>
                      </c:pt>
                      <c:pt idx="151">
                        <c:v>42156</c:v>
                      </c:pt>
                      <c:pt idx="152">
                        <c:v>42157</c:v>
                      </c:pt>
                      <c:pt idx="153">
                        <c:v>42158</c:v>
                      </c:pt>
                      <c:pt idx="154">
                        <c:v>42159</c:v>
                      </c:pt>
                      <c:pt idx="155">
                        <c:v>42160</c:v>
                      </c:pt>
                      <c:pt idx="156">
                        <c:v>42161</c:v>
                      </c:pt>
                      <c:pt idx="157">
                        <c:v>42162</c:v>
                      </c:pt>
                      <c:pt idx="158">
                        <c:v>42163</c:v>
                      </c:pt>
                      <c:pt idx="159">
                        <c:v>42164</c:v>
                      </c:pt>
                      <c:pt idx="160">
                        <c:v>42165</c:v>
                      </c:pt>
                      <c:pt idx="161">
                        <c:v>42166</c:v>
                      </c:pt>
                      <c:pt idx="162">
                        <c:v>42167</c:v>
                      </c:pt>
                      <c:pt idx="163">
                        <c:v>42168</c:v>
                      </c:pt>
                      <c:pt idx="164">
                        <c:v>42169</c:v>
                      </c:pt>
                      <c:pt idx="165">
                        <c:v>42170</c:v>
                      </c:pt>
                      <c:pt idx="166">
                        <c:v>42171</c:v>
                      </c:pt>
                      <c:pt idx="167">
                        <c:v>42172</c:v>
                      </c:pt>
                      <c:pt idx="168">
                        <c:v>42173</c:v>
                      </c:pt>
                      <c:pt idx="169">
                        <c:v>42174</c:v>
                      </c:pt>
                      <c:pt idx="170">
                        <c:v>42175</c:v>
                      </c:pt>
                      <c:pt idx="171">
                        <c:v>42176</c:v>
                      </c:pt>
                      <c:pt idx="172">
                        <c:v>42177</c:v>
                      </c:pt>
                      <c:pt idx="173">
                        <c:v>42178</c:v>
                      </c:pt>
                      <c:pt idx="174">
                        <c:v>42179</c:v>
                      </c:pt>
                      <c:pt idx="175">
                        <c:v>42180</c:v>
                      </c:pt>
                      <c:pt idx="176">
                        <c:v>42181</c:v>
                      </c:pt>
                      <c:pt idx="177">
                        <c:v>42182</c:v>
                      </c:pt>
                      <c:pt idx="178">
                        <c:v>42183</c:v>
                      </c:pt>
                      <c:pt idx="179">
                        <c:v>42184</c:v>
                      </c:pt>
                      <c:pt idx="180">
                        <c:v>42185</c:v>
                      </c:pt>
                      <c:pt idx="181">
                        <c:v>42186</c:v>
                      </c:pt>
                      <c:pt idx="182">
                        <c:v>42187</c:v>
                      </c:pt>
                      <c:pt idx="183">
                        <c:v>42188</c:v>
                      </c:pt>
                      <c:pt idx="184">
                        <c:v>42189</c:v>
                      </c:pt>
                      <c:pt idx="185">
                        <c:v>42190</c:v>
                      </c:pt>
                      <c:pt idx="186">
                        <c:v>42191</c:v>
                      </c:pt>
                      <c:pt idx="187">
                        <c:v>42192</c:v>
                      </c:pt>
                      <c:pt idx="188">
                        <c:v>42193</c:v>
                      </c:pt>
                      <c:pt idx="189">
                        <c:v>42194</c:v>
                      </c:pt>
                      <c:pt idx="190">
                        <c:v>42195</c:v>
                      </c:pt>
                      <c:pt idx="191">
                        <c:v>42196</c:v>
                      </c:pt>
                      <c:pt idx="192">
                        <c:v>42197</c:v>
                      </c:pt>
                      <c:pt idx="193">
                        <c:v>42198</c:v>
                      </c:pt>
                      <c:pt idx="194">
                        <c:v>42199</c:v>
                      </c:pt>
                      <c:pt idx="195">
                        <c:v>42200</c:v>
                      </c:pt>
                      <c:pt idx="196">
                        <c:v>42201</c:v>
                      </c:pt>
                      <c:pt idx="197">
                        <c:v>42202</c:v>
                      </c:pt>
                      <c:pt idx="198">
                        <c:v>42203</c:v>
                      </c:pt>
                      <c:pt idx="199">
                        <c:v>42204</c:v>
                      </c:pt>
                      <c:pt idx="200">
                        <c:v>42205</c:v>
                      </c:pt>
                      <c:pt idx="201">
                        <c:v>42206</c:v>
                      </c:pt>
                      <c:pt idx="202">
                        <c:v>42207</c:v>
                      </c:pt>
                      <c:pt idx="203">
                        <c:v>42208</c:v>
                      </c:pt>
                      <c:pt idx="204">
                        <c:v>42209</c:v>
                      </c:pt>
                      <c:pt idx="205">
                        <c:v>42210</c:v>
                      </c:pt>
                      <c:pt idx="206">
                        <c:v>42211</c:v>
                      </c:pt>
                      <c:pt idx="207">
                        <c:v>42212</c:v>
                      </c:pt>
                      <c:pt idx="208">
                        <c:v>42213</c:v>
                      </c:pt>
                      <c:pt idx="209">
                        <c:v>42214</c:v>
                      </c:pt>
                      <c:pt idx="210">
                        <c:v>42215</c:v>
                      </c:pt>
                      <c:pt idx="211">
                        <c:v>42216</c:v>
                      </c:pt>
                      <c:pt idx="212">
                        <c:v>42217</c:v>
                      </c:pt>
                      <c:pt idx="213">
                        <c:v>42218</c:v>
                      </c:pt>
                      <c:pt idx="214">
                        <c:v>42219</c:v>
                      </c:pt>
                      <c:pt idx="215">
                        <c:v>42220</c:v>
                      </c:pt>
                      <c:pt idx="216">
                        <c:v>42221</c:v>
                      </c:pt>
                      <c:pt idx="217">
                        <c:v>42222</c:v>
                      </c:pt>
                      <c:pt idx="218">
                        <c:v>42223</c:v>
                      </c:pt>
                      <c:pt idx="219">
                        <c:v>42224</c:v>
                      </c:pt>
                      <c:pt idx="220">
                        <c:v>42225</c:v>
                      </c:pt>
                      <c:pt idx="221">
                        <c:v>42226</c:v>
                      </c:pt>
                      <c:pt idx="222">
                        <c:v>42227</c:v>
                      </c:pt>
                      <c:pt idx="223">
                        <c:v>42228</c:v>
                      </c:pt>
                      <c:pt idx="224">
                        <c:v>42229</c:v>
                      </c:pt>
                      <c:pt idx="225">
                        <c:v>42230</c:v>
                      </c:pt>
                      <c:pt idx="226">
                        <c:v>42231</c:v>
                      </c:pt>
                      <c:pt idx="227">
                        <c:v>42232</c:v>
                      </c:pt>
                      <c:pt idx="228">
                        <c:v>42233</c:v>
                      </c:pt>
                      <c:pt idx="229">
                        <c:v>42234</c:v>
                      </c:pt>
                      <c:pt idx="230">
                        <c:v>42235</c:v>
                      </c:pt>
                      <c:pt idx="231">
                        <c:v>42236</c:v>
                      </c:pt>
                      <c:pt idx="232">
                        <c:v>42237</c:v>
                      </c:pt>
                      <c:pt idx="233">
                        <c:v>42238</c:v>
                      </c:pt>
                      <c:pt idx="234">
                        <c:v>42239</c:v>
                      </c:pt>
                      <c:pt idx="235">
                        <c:v>42240</c:v>
                      </c:pt>
                      <c:pt idx="236">
                        <c:v>42241</c:v>
                      </c:pt>
                      <c:pt idx="237">
                        <c:v>42242</c:v>
                      </c:pt>
                      <c:pt idx="238">
                        <c:v>42243</c:v>
                      </c:pt>
                      <c:pt idx="239">
                        <c:v>42244</c:v>
                      </c:pt>
                      <c:pt idx="240">
                        <c:v>42245</c:v>
                      </c:pt>
                      <c:pt idx="241">
                        <c:v>42246</c:v>
                      </c:pt>
                      <c:pt idx="242">
                        <c:v>42247</c:v>
                      </c:pt>
                      <c:pt idx="243">
                        <c:v>42248</c:v>
                      </c:pt>
                      <c:pt idx="244">
                        <c:v>42249</c:v>
                      </c:pt>
                      <c:pt idx="245">
                        <c:v>42250</c:v>
                      </c:pt>
                      <c:pt idx="246">
                        <c:v>42251</c:v>
                      </c:pt>
                      <c:pt idx="247">
                        <c:v>42252</c:v>
                      </c:pt>
                      <c:pt idx="248">
                        <c:v>42253</c:v>
                      </c:pt>
                      <c:pt idx="249">
                        <c:v>42254</c:v>
                      </c:pt>
                      <c:pt idx="250">
                        <c:v>42255</c:v>
                      </c:pt>
                      <c:pt idx="251">
                        <c:v>42256</c:v>
                      </c:pt>
                      <c:pt idx="252">
                        <c:v>42257</c:v>
                      </c:pt>
                      <c:pt idx="253">
                        <c:v>42258</c:v>
                      </c:pt>
                      <c:pt idx="254">
                        <c:v>42259</c:v>
                      </c:pt>
                      <c:pt idx="255">
                        <c:v>42260</c:v>
                      </c:pt>
                      <c:pt idx="256">
                        <c:v>42261</c:v>
                      </c:pt>
                      <c:pt idx="257">
                        <c:v>42262</c:v>
                      </c:pt>
                      <c:pt idx="258">
                        <c:v>42263</c:v>
                      </c:pt>
                      <c:pt idx="259">
                        <c:v>42264</c:v>
                      </c:pt>
                      <c:pt idx="260">
                        <c:v>42265</c:v>
                      </c:pt>
                      <c:pt idx="261">
                        <c:v>42266</c:v>
                      </c:pt>
                      <c:pt idx="262">
                        <c:v>42267</c:v>
                      </c:pt>
                      <c:pt idx="263">
                        <c:v>42268</c:v>
                      </c:pt>
                      <c:pt idx="264">
                        <c:v>42269</c:v>
                      </c:pt>
                      <c:pt idx="265">
                        <c:v>42270</c:v>
                      </c:pt>
                      <c:pt idx="266">
                        <c:v>42271</c:v>
                      </c:pt>
                      <c:pt idx="267">
                        <c:v>42272</c:v>
                      </c:pt>
                      <c:pt idx="268">
                        <c:v>42273</c:v>
                      </c:pt>
                      <c:pt idx="269">
                        <c:v>42274</c:v>
                      </c:pt>
                      <c:pt idx="270">
                        <c:v>42275</c:v>
                      </c:pt>
                      <c:pt idx="271">
                        <c:v>42276</c:v>
                      </c:pt>
                      <c:pt idx="272">
                        <c:v>42277</c:v>
                      </c:pt>
                      <c:pt idx="273">
                        <c:v>42278</c:v>
                      </c:pt>
                      <c:pt idx="274">
                        <c:v>42279</c:v>
                      </c:pt>
                      <c:pt idx="275">
                        <c:v>42280</c:v>
                      </c:pt>
                      <c:pt idx="276">
                        <c:v>42281</c:v>
                      </c:pt>
                      <c:pt idx="277">
                        <c:v>42282</c:v>
                      </c:pt>
                      <c:pt idx="278">
                        <c:v>42283</c:v>
                      </c:pt>
                      <c:pt idx="279">
                        <c:v>42284</c:v>
                      </c:pt>
                      <c:pt idx="280">
                        <c:v>42285</c:v>
                      </c:pt>
                      <c:pt idx="281">
                        <c:v>42286</c:v>
                      </c:pt>
                      <c:pt idx="282">
                        <c:v>42287</c:v>
                      </c:pt>
                      <c:pt idx="283">
                        <c:v>42288</c:v>
                      </c:pt>
                      <c:pt idx="284">
                        <c:v>42289</c:v>
                      </c:pt>
                      <c:pt idx="285">
                        <c:v>42290</c:v>
                      </c:pt>
                      <c:pt idx="286">
                        <c:v>42291</c:v>
                      </c:pt>
                      <c:pt idx="287">
                        <c:v>42292</c:v>
                      </c:pt>
                      <c:pt idx="288">
                        <c:v>42293</c:v>
                      </c:pt>
                      <c:pt idx="289">
                        <c:v>42294</c:v>
                      </c:pt>
                      <c:pt idx="290">
                        <c:v>42295</c:v>
                      </c:pt>
                      <c:pt idx="291">
                        <c:v>42296</c:v>
                      </c:pt>
                      <c:pt idx="292">
                        <c:v>42297</c:v>
                      </c:pt>
                      <c:pt idx="293">
                        <c:v>42298</c:v>
                      </c:pt>
                      <c:pt idx="294">
                        <c:v>42299</c:v>
                      </c:pt>
                      <c:pt idx="295">
                        <c:v>42300</c:v>
                      </c:pt>
                      <c:pt idx="296">
                        <c:v>42301</c:v>
                      </c:pt>
                      <c:pt idx="297">
                        <c:v>42302</c:v>
                      </c:pt>
                      <c:pt idx="298">
                        <c:v>42303</c:v>
                      </c:pt>
                      <c:pt idx="299">
                        <c:v>42304</c:v>
                      </c:pt>
                      <c:pt idx="300">
                        <c:v>42305</c:v>
                      </c:pt>
                      <c:pt idx="301">
                        <c:v>42306</c:v>
                      </c:pt>
                      <c:pt idx="302">
                        <c:v>42307</c:v>
                      </c:pt>
                      <c:pt idx="303">
                        <c:v>42308</c:v>
                      </c:pt>
                      <c:pt idx="304">
                        <c:v>42309</c:v>
                      </c:pt>
                      <c:pt idx="305">
                        <c:v>42310</c:v>
                      </c:pt>
                      <c:pt idx="306">
                        <c:v>42311</c:v>
                      </c:pt>
                      <c:pt idx="307">
                        <c:v>42312</c:v>
                      </c:pt>
                      <c:pt idx="308">
                        <c:v>42313</c:v>
                      </c:pt>
                      <c:pt idx="309">
                        <c:v>42314</c:v>
                      </c:pt>
                      <c:pt idx="310">
                        <c:v>42315</c:v>
                      </c:pt>
                      <c:pt idx="311">
                        <c:v>42316</c:v>
                      </c:pt>
                      <c:pt idx="312">
                        <c:v>42317</c:v>
                      </c:pt>
                      <c:pt idx="313">
                        <c:v>42318</c:v>
                      </c:pt>
                      <c:pt idx="314">
                        <c:v>42319</c:v>
                      </c:pt>
                      <c:pt idx="315">
                        <c:v>42320</c:v>
                      </c:pt>
                      <c:pt idx="316">
                        <c:v>42321</c:v>
                      </c:pt>
                      <c:pt idx="317">
                        <c:v>42322</c:v>
                      </c:pt>
                      <c:pt idx="318">
                        <c:v>42323</c:v>
                      </c:pt>
                      <c:pt idx="319">
                        <c:v>42324</c:v>
                      </c:pt>
                      <c:pt idx="320">
                        <c:v>42325</c:v>
                      </c:pt>
                      <c:pt idx="321">
                        <c:v>42326</c:v>
                      </c:pt>
                      <c:pt idx="322">
                        <c:v>42327</c:v>
                      </c:pt>
                      <c:pt idx="323">
                        <c:v>42328</c:v>
                      </c:pt>
                      <c:pt idx="324">
                        <c:v>42329</c:v>
                      </c:pt>
                      <c:pt idx="325">
                        <c:v>42330</c:v>
                      </c:pt>
                      <c:pt idx="326">
                        <c:v>42331</c:v>
                      </c:pt>
                      <c:pt idx="327">
                        <c:v>42332</c:v>
                      </c:pt>
                      <c:pt idx="328">
                        <c:v>42333</c:v>
                      </c:pt>
                      <c:pt idx="329">
                        <c:v>42334</c:v>
                      </c:pt>
                      <c:pt idx="330">
                        <c:v>42335</c:v>
                      </c:pt>
                      <c:pt idx="331">
                        <c:v>42336</c:v>
                      </c:pt>
                      <c:pt idx="332">
                        <c:v>42337</c:v>
                      </c:pt>
                      <c:pt idx="333">
                        <c:v>42338</c:v>
                      </c:pt>
                      <c:pt idx="334">
                        <c:v>42339</c:v>
                      </c:pt>
                      <c:pt idx="335">
                        <c:v>42340</c:v>
                      </c:pt>
                      <c:pt idx="336">
                        <c:v>42341</c:v>
                      </c:pt>
                      <c:pt idx="337">
                        <c:v>42342</c:v>
                      </c:pt>
                      <c:pt idx="338">
                        <c:v>42343</c:v>
                      </c:pt>
                      <c:pt idx="339">
                        <c:v>42344</c:v>
                      </c:pt>
                      <c:pt idx="340">
                        <c:v>42345</c:v>
                      </c:pt>
                      <c:pt idx="341">
                        <c:v>42346</c:v>
                      </c:pt>
                      <c:pt idx="342">
                        <c:v>42347</c:v>
                      </c:pt>
                      <c:pt idx="343">
                        <c:v>42348</c:v>
                      </c:pt>
                      <c:pt idx="344">
                        <c:v>42349</c:v>
                      </c:pt>
                      <c:pt idx="345">
                        <c:v>42350</c:v>
                      </c:pt>
                      <c:pt idx="346">
                        <c:v>42351</c:v>
                      </c:pt>
                      <c:pt idx="347">
                        <c:v>42352</c:v>
                      </c:pt>
                      <c:pt idx="348">
                        <c:v>42353</c:v>
                      </c:pt>
                      <c:pt idx="349">
                        <c:v>42354</c:v>
                      </c:pt>
                      <c:pt idx="350">
                        <c:v>42355</c:v>
                      </c:pt>
                      <c:pt idx="351">
                        <c:v>42356</c:v>
                      </c:pt>
                      <c:pt idx="352">
                        <c:v>42357</c:v>
                      </c:pt>
                      <c:pt idx="353">
                        <c:v>42358</c:v>
                      </c:pt>
                      <c:pt idx="354">
                        <c:v>42359</c:v>
                      </c:pt>
                      <c:pt idx="355">
                        <c:v>42360</c:v>
                      </c:pt>
                      <c:pt idx="356">
                        <c:v>42361</c:v>
                      </c:pt>
                      <c:pt idx="357">
                        <c:v>42362</c:v>
                      </c:pt>
                      <c:pt idx="358">
                        <c:v>42363</c:v>
                      </c:pt>
                      <c:pt idx="359">
                        <c:v>42364</c:v>
                      </c:pt>
                      <c:pt idx="360">
                        <c:v>42365</c:v>
                      </c:pt>
                      <c:pt idx="361">
                        <c:v>42366</c:v>
                      </c:pt>
                      <c:pt idx="362">
                        <c:v>42367</c:v>
                      </c:pt>
                      <c:pt idx="363">
                        <c:v>42368</c:v>
                      </c:pt>
                      <c:pt idx="364">
                        <c:v>42369</c:v>
                      </c:pt>
                      <c:pt idx="365">
                        <c:v>42370</c:v>
                      </c:pt>
                      <c:pt idx="366">
                        <c:v>42371</c:v>
                      </c:pt>
                      <c:pt idx="367">
                        <c:v>42372</c:v>
                      </c:pt>
                      <c:pt idx="368">
                        <c:v>42373</c:v>
                      </c:pt>
                      <c:pt idx="369">
                        <c:v>42374</c:v>
                      </c:pt>
                      <c:pt idx="370">
                        <c:v>42375</c:v>
                      </c:pt>
                      <c:pt idx="371">
                        <c:v>42376</c:v>
                      </c:pt>
                      <c:pt idx="372">
                        <c:v>42377</c:v>
                      </c:pt>
                      <c:pt idx="373">
                        <c:v>42378</c:v>
                      </c:pt>
                      <c:pt idx="374">
                        <c:v>42379</c:v>
                      </c:pt>
                      <c:pt idx="375">
                        <c:v>42380</c:v>
                      </c:pt>
                      <c:pt idx="376">
                        <c:v>42381</c:v>
                      </c:pt>
                      <c:pt idx="377">
                        <c:v>42382</c:v>
                      </c:pt>
                      <c:pt idx="378">
                        <c:v>42383</c:v>
                      </c:pt>
                      <c:pt idx="379">
                        <c:v>42384</c:v>
                      </c:pt>
                      <c:pt idx="380">
                        <c:v>42385</c:v>
                      </c:pt>
                      <c:pt idx="381">
                        <c:v>42386</c:v>
                      </c:pt>
                      <c:pt idx="382">
                        <c:v>42387</c:v>
                      </c:pt>
                      <c:pt idx="383">
                        <c:v>42388</c:v>
                      </c:pt>
                      <c:pt idx="384">
                        <c:v>42389</c:v>
                      </c:pt>
                      <c:pt idx="385">
                        <c:v>42390</c:v>
                      </c:pt>
                      <c:pt idx="386">
                        <c:v>42391</c:v>
                      </c:pt>
                      <c:pt idx="387">
                        <c:v>42392</c:v>
                      </c:pt>
                      <c:pt idx="388">
                        <c:v>42393</c:v>
                      </c:pt>
                      <c:pt idx="389">
                        <c:v>42394</c:v>
                      </c:pt>
                      <c:pt idx="390">
                        <c:v>42395</c:v>
                      </c:pt>
                      <c:pt idx="391">
                        <c:v>42396</c:v>
                      </c:pt>
                      <c:pt idx="392">
                        <c:v>42397</c:v>
                      </c:pt>
                      <c:pt idx="393">
                        <c:v>42398</c:v>
                      </c:pt>
                      <c:pt idx="394">
                        <c:v>42399</c:v>
                      </c:pt>
                      <c:pt idx="395">
                        <c:v>42400</c:v>
                      </c:pt>
                      <c:pt idx="396">
                        <c:v>42401</c:v>
                      </c:pt>
                      <c:pt idx="397">
                        <c:v>42402</c:v>
                      </c:pt>
                      <c:pt idx="398">
                        <c:v>42403</c:v>
                      </c:pt>
                      <c:pt idx="399">
                        <c:v>42404</c:v>
                      </c:pt>
                      <c:pt idx="400">
                        <c:v>42405</c:v>
                      </c:pt>
                      <c:pt idx="401">
                        <c:v>42406</c:v>
                      </c:pt>
                      <c:pt idx="402">
                        <c:v>42407</c:v>
                      </c:pt>
                      <c:pt idx="403">
                        <c:v>42408</c:v>
                      </c:pt>
                      <c:pt idx="404">
                        <c:v>42409</c:v>
                      </c:pt>
                      <c:pt idx="405">
                        <c:v>42410</c:v>
                      </c:pt>
                      <c:pt idx="406">
                        <c:v>42411</c:v>
                      </c:pt>
                      <c:pt idx="407">
                        <c:v>42412</c:v>
                      </c:pt>
                      <c:pt idx="408">
                        <c:v>42413</c:v>
                      </c:pt>
                      <c:pt idx="409">
                        <c:v>42414</c:v>
                      </c:pt>
                      <c:pt idx="410">
                        <c:v>42415</c:v>
                      </c:pt>
                      <c:pt idx="411">
                        <c:v>42416</c:v>
                      </c:pt>
                      <c:pt idx="412">
                        <c:v>42417</c:v>
                      </c:pt>
                      <c:pt idx="413">
                        <c:v>42418</c:v>
                      </c:pt>
                      <c:pt idx="414">
                        <c:v>42419</c:v>
                      </c:pt>
                      <c:pt idx="415">
                        <c:v>42420</c:v>
                      </c:pt>
                      <c:pt idx="416">
                        <c:v>42421</c:v>
                      </c:pt>
                      <c:pt idx="417">
                        <c:v>42422</c:v>
                      </c:pt>
                      <c:pt idx="418">
                        <c:v>42423</c:v>
                      </c:pt>
                      <c:pt idx="419">
                        <c:v>42424</c:v>
                      </c:pt>
                      <c:pt idx="420">
                        <c:v>42425</c:v>
                      </c:pt>
                      <c:pt idx="421">
                        <c:v>42426</c:v>
                      </c:pt>
                      <c:pt idx="422">
                        <c:v>42427</c:v>
                      </c:pt>
                      <c:pt idx="423">
                        <c:v>42428</c:v>
                      </c:pt>
                      <c:pt idx="424">
                        <c:v>42429</c:v>
                      </c:pt>
                      <c:pt idx="425">
                        <c:v>42430</c:v>
                      </c:pt>
                      <c:pt idx="426">
                        <c:v>42431</c:v>
                      </c:pt>
                      <c:pt idx="427">
                        <c:v>42432</c:v>
                      </c:pt>
                      <c:pt idx="428">
                        <c:v>42433</c:v>
                      </c:pt>
                      <c:pt idx="429">
                        <c:v>42434</c:v>
                      </c:pt>
                      <c:pt idx="430">
                        <c:v>42435</c:v>
                      </c:pt>
                      <c:pt idx="431">
                        <c:v>42436</c:v>
                      </c:pt>
                      <c:pt idx="432">
                        <c:v>42437</c:v>
                      </c:pt>
                      <c:pt idx="433">
                        <c:v>42438</c:v>
                      </c:pt>
                      <c:pt idx="434">
                        <c:v>42439</c:v>
                      </c:pt>
                      <c:pt idx="435">
                        <c:v>42440</c:v>
                      </c:pt>
                      <c:pt idx="436">
                        <c:v>42441</c:v>
                      </c:pt>
                      <c:pt idx="437">
                        <c:v>42442</c:v>
                      </c:pt>
                      <c:pt idx="438">
                        <c:v>42443</c:v>
                      </c:pt>
                      <c:pt idx="439">
                        <c:v>42444</c:v>
                      </c:pt>
                      <c:pt idx="440">
                        <c:v>42445</c:v>
                      </c:pt>
                      <c:pt idx="441">
                        <c:v>42446</c:v>
                      </c:pt>
                      <c:pt idx="442">
                        <c:v>42447</c:v>
                      </c:pt>
                      <c:pt idx="443">
                        <c:v>42448</c:v>
                      </c:pt>
                      <c:pt idx="444">
                        <c:v>42449</c:v>
                      </c:pt>
                      <c:pt idx="445">
                        <c:v>42450</c:v>
                      </c:pt>
                      <c:pt idx="446">
                        <c:v>42451</c:v>
                      </c:pt>
                      <c:pt idx="447">
                        <c:v>42452</c:v>
                      </c:pt>
                      <c:pt idx="448">
                        <c:v>42453</c:v>
                      </c:pt>
                      <c:pt idx="449">
                        <c:v>42454</c:v>
                      </c:pt>
                      <c:pt idx="450">
                        <c:v>42455</c:v>
                      </c:pt>
                      <c:pt idx="451">
                        <c:v>42456</c:v>
                      </c:pt>
                      <c:pt idx="452">
                        <c:v>42457</c:v>
                      </c:pt>
                      <c:pt idx="453">
                        <c:v>42458</c:v>
                      </c:pt>
                      <c:pt idx="454">
                        <c:v>42459</c:v>
                      </c:pt>
                      <c:pt idx="455">
                        <c:v>42460</c:v>
                      </c:pt>
                      <c:pt idx="456">
                        <c:v>42461</c:v>
                      </c:pt>
                      <c:pt idx="457">
                        <c:v>42462</c:v>
                      </c:pt>
                      <c:pt idx="458">
                        <c:v>42463</c:v>
                      </c:pt>
                      <c:pt idx="459">
                        <c:v>42464</c:v>
                      </c:pt>
                      <c:pt idx="460">
                        <c:v>42465</c:v>
                      </c:pt>
                      <c:pt idx="461">
                        <c:v>42466</c:v>
                      </c:pt>
                      <c:pt idx="462">
                        <c:v>42467</c:v>
                      </c:pt>
                      <c:pt idx="463">
                        <c:v>42468</c:v>
                      </c:pt>
                      <c:pt idx="464">
                        <c:v>42469</c:v>
                      </c:pt>
                      <c:pt idx="465">
                        <c:v>42470</c:v>
                      </c:pt>
                      <c:pt idx="466">
                        <c:v>42471</c:v>
                      </c:pt>
                      <c:pt idx="467">
                        <c:v>42472</c:v>
                      </c:pt>
                      <c:pt idx="468">
                        <c:v>42473</c:v>
                      </c:pt>
                      <c:pt idx="469">
                        <c:v>42474</c:v>
                      </c:pt>
                      <c:pt idx="470">
                        <c:v>42475</c:v>
                      </c:pt>
                      <c:pt idx="471">
                        <c:v>42476</c:v>
                      </c:pt>
                      <c:pt idx="472">
                        <c:v>42477</c:v>
                      </c:pt>
                      <c:pt idx="473">
                        <c:v>42478</c:v>
                      </c:pt>
                      <c:pt idx="474">
                        <c:v>42479</c:v>
                      </c:pt>
                      <c:pt idx="475">
                        <c:v>42480</c:v>
                      </c:pt>
                      <c:pt idx="476">
                        <c:v>42481</c:v>
                      </c:pt>
                      <c:pt idx="477">
                        <c:v>42482</c:v>
                      </c:pt>
                      <c:pt idx="478">
                        <c:v>42483</c:v>
                      </c:pt>
                      <c:pt idx="479">
                        <c:v>42484</c:v>
                      </c:pt>
                      <c:pt idx="480">
                        <c:v>42485</c:v>
                      </c:pt>
                      <c:pt idx="481">
                        <c:v>42486</c:v>
                      </c:pt>
                      <c:pt idx="482">
                        <c:v>42487</c:v>
                      </c:pt>
                      <c:pt idx="483">
                        <c:v>42488</c:v>
                      </c:pt>
                      <c:pt idx="484">
                        <c:v>42489</c:v>
                      </c:pt>
                      <c:pt idx="485">
                        <c:v>42490</c:v>
                      </c:pt>
                      <c:pt idx="486">
                        <c:v>42491</c:v>
                      </c:pt>
                      <c:pt idx="487">
                        <c:v>42492</c:v>
                      </c:pt>
                      <c:pt idx="488">
                        <c:v>42493</c:v>
                      </c:pt>
                      <c:pt idx="489">
                        <c:v>42494</c:v>
                      </c:pt>
                      <c:pt idx="490">
                        <c:v>42495</c:v>
                      </c:pt>
                      <c:pt idx="491">
                        <c:v>42496</c:v>
                      </c:pt>
                      <c:pt idx="492">
                        <c:v>42497</c:v>
                      </c:pt>
                      <c:pt idx="493">
                        <c:v>42498</c:v>
                      </c:pt>
                      <c:pt idx="494">
                        <c:v>42499</c:v>
                      </c:pt>
                      <c:pt idx="495">
                        <c:v>42500</c:v>
                      </c:pt>
                      <c:pt idx="496">
                        <c:v>42501</c:v>
                      </c:pt>
                      <c:pt idx="497">
                        <c:v>42502</c:v>
                      </c:pt>
                      <c:pt idx="498">
                        <c:v>42503</c:v>
                      </c:pt>
                      <c:pt idx="499">
                        <c:v>42504</c:v>
                      </c:pt>
                      <c:pt idx="500">
                        <c:v>42505</c:v>
                      </c:pt>
                      <c:pt idx="501">
                        <c:v>42506</c:v>
                      </c:pt>
                      <c:pt idx="502">
                        <c:v>42507</c:v>
                      </c:pt>
                      <c:pt idx="503">
                        <c:v>42508</c:v>
                      </c:pt>
                      <c:pt idx="504">
                        <c:v>42509</c:v>
                      </c:pt>
                      <c:pt idx="505">
                        <c:v>42510</c:v>
                      </c:pt>
                      <c:pt idx="506">
                        <c:v>42511</c:v>
                      </c:pt>
                      <c:pt idx="507">
                        <c:v>42512</c:v>
                      </c:pt>
                      <c:pt idx="508">
                        <c:v>42513</c:v>
                      </c:pt>
                      <c:pt idx="509">
                        <c:v>42514</c:v>
                      </c:pt>
                      <c:pt idx="510">
                        <c:v>42515</c:v>
                      </c:pt>
                      <c:pt idx="511">
                        <c:v>42516</c:v>
                      </c:pt>
                      <c:pt idx="512">
                        <c:v>42517</c:v>
                      </c:pt>
                      <c:pt idx="513">
                        <c:v>42518</c:v>
                      </c:pt>
                      <c:pt idx="514">
                        <c:v>42519</c:v>
                      </c:pt>
                      <c:pt idx="515">
                        <c:v>42520</c:v>
                      </c:pt>
                      <c:pt idx="516">
                        <c:v>42521</c:v>
                      </c:pt>
                      <c:pt idx="517">
                        <c:v>42522</c:v>
                      </c:pt>
                      <c:pt idx="518">
                        <c:v>42523</c:v>
                      </c:pt>
                      <c:pt idx="519">
                        <c:v>42524</c:v>
                      </c:pt>
                      <c:pt idx="520">
                        <c:v>42525</c:v>
                      </c:pt>
                      <c:pt idx="521">
                        <c:v>42526</c:v>
                      </c:pt>
                      <c:pt idx="522">
                        <c:v>42527</c:v>
                      </c:pt>
                      <c:pt idx="523">
                        <c:v>42528</c:v>
                      </c:pt>
                      <c:pt idx="524">
                        <c:v>42529</c:v>
                      </c:pt>
                      <c:pt idx="525">
                        <c:v>42530</c:v>
                      </c:pt>
                      <c:pt idx="526">
                        <c:v>42531</c:v>
                      </c:pt>
                      <c:pt idx="527">
                        <c:v>42532</c:v>
                      </c:pt>
                      <c:pt idx="528">
                        <c:v>42533</c:v>
                      </c:pt>
                      <c:pt idx="529">
                        <c:v>42534</c:v>
                      </c:pt>
                      <c:pt idx="530">
                        <c:v>42535</c:v>
                      </c:pt>
                      <c:pt idx="531">
                        <c:v>42536</c:v>
                      </c:pt>
                      <c:pt idx="532">
                        <c:v>42537</c:v>
                      </c:pt>
                      <c:pt idx="533">
                        <c:v>42538</c:v>
                      </c:pt>
                      <c:pt idx="534">
                        <c:v>42539</c:v>
                      </c:pt>
                      <c:pt idx="535">
                        <c:v>42540</c:v>
                      </c:pt>
                      <c:pt idx="536">
                        <c:v>42541</c:v>
                      </c:pt>
                      <c:pt idx="537">
                        <c:v>42542</c:v>
                      </c:pt>
                      <c:pt idx="538">
                        <c:v>42543</c:v>
                      </c:pt>
                      <c:pt idx="539">
                        <c:v>42544</c:v>
                      </c:pt>
                      <c:pt idx="540">
                        <c:v>42545</c:v>
                      </c:pt>
                      <c:pt idx="541">
                        <c:v>42546</c:v>
                      </c:pt>
                      <c:pt idx="542">
                        <c:v>42547</c:v>
                      </c:pt>
                      <c:pt idx="543">
                        <c:v>42548</c:v>
                      </c:pt>
                      <c:pt idx="544">
                        <c:v>42549</c:v>
                      </c:pt>
                      <c:pt idx="545">
                        <c:v>42550</c:v>
                      </c:pt>
                      <c:pt idx="546">
                        <c:v>42551</c:v>
                      </c:pt>
                      <c:pt idx="547">
                        <c:v>42552</c:v>
                      </c:pt>
                      <c:pt idx="548">
                        <c:v>42553</c:v>
                      </c:pt>
                      <c:pt idx="549">
                        <c:v>42554</c:v>
                      </c:pt>
                      <c:pt idx="550">
                        <c:v>42555</c:v>
                      </c:pt>
                      <c:pt idx="551">
                        <c:v>42556</c:v>
                      </c:pt>
                      <c:pt idx="552">
                        <c:v>42557</c:v>
                      </c:pt>
                      <c:pt idx="553">
                        <c:v>42558</c:v>
                      </c:pt>
                      <c:pt idx="554">
                        <c:v>42559</c:v>
                      </c:pt>
                      <c:pt idx="555">
                        <c:v>42560</c:v>
                      </c:pt>
                      <c:pt idx="556">
                        <c:v>42561</c:v>
                      </c:pt>
                      <c:pt idx="557">
                        <c:v>42562</c:v>
                      </c:pt>
                      <c:pt idx="558">
                        <c:v>42563</c:v>
                      </c:pt>
                      <c:pt idx="559">
                        <c:v>42564</c:v>
                      </c:pt>
                      <c:pt idx="560">
                        <c:v>42565</c:v>
                      </c:pt>
                      <c:pt idx="561">
                        <c:v>42566</c:v>
                      </c:pt>
                      <c:pt idx="562">
                        <c:v>42567</c:v>
                      </c:pt>
                      <c:pt idx="563">
                        <c:v>42568</c:v>
                      </c:pt>
                      <c:pt idx="564">
                        <c:v>42569</c:v>
                      </c:pt>
                      <c:pt idx="565">
                        <c:v>42570</c:v>
                      </c:pt>
                      <c:pt idx="566">
                        <c:v>42571</c:v>
                      </c:pt>
                      <c:pt idx="567">
                        <c:v>42572</c:v>
                      </c:pt>
                      <c:pt idx="568">
                        <c:v>42573</c:v>
                      </c:pt>
                      <c:pt idx="569">
                        <c:v>42574</c:v>
                      </c:pt>
                      <c:pt idx="570">
                        <c:v>42575</c:v>
                      </c:pt>
                      <c:pt idx="571">
                        <c:v>42576</c:v>
                      </c:pt>
                      <c:pt idx="572">
                        <c:v>42577</c:v>
                      </c:pt>
                      <c:pt idx="573">
                        <c:v>42578</c:v>
                      </c:pt>
                      <c:pt idx="574">
                        <c:v>42579</c:v>
                      </c:pt>
                      <c:pt idx="575">
                        <c:v>42580</c:v>
                      </c:pt>
                      <c:pt idx="576">
                        <c:v>42581</c:v>
                      </c:pt>
                      <c:pt idx="577">
                        <c:v>42582</c:v>
                      </c:pt>
                      <c:pt idx="578">
                        <c:v>42583</c:v>
                      </c:pt>
                      <c:pt idx="579">
                        <c:v>42584</c:v>
                      </c:pt>
                      <c:pt idx="580">
                        <c:v>42585</c:v>
                      </c:pt>
                      <c:pt idx="581">
                        <c:v>42586</c:v>
                      </c:pt>
                      <c:pt idx="582">
                        <c:v>42587</c:v>
                      </c:pt>
                      <c:pt idx="583">
                        <c:v>42588</c:v>
                      </c:pt>
                      <c:pt idx="584">
                        <c:v>42589</c:v>
                      </c:pt>
                      <c:pt idx="585">
                        <c:v>42590</c:v>
                      </c:pt>
                      <c:pt idx="586">
                        <c:v>42591</c:v>
                      </c:pt>
                      <c:pt idx="587">
                        <c:v>42592</c:v>
                      </c:pt>
                      <c:pt idx="588">
                        <c:v>42593</c:v>
                      </c:pt>
                      <c:pt idx="589">
                        <c:v>42594</c:v>
                      </c:pt>
                      <c:pt idx="590">
                        <c:v>42595</c:v>
                      </c:pt>
                      <c:pt idx="591">
                        <c:v>42596</c:v>
                      </c:pt>
                      <c:pt idx="592">
                        <c:v>42597</c:v>
                      </c:pt>
                      <c:pt idx="593">
                        <c:v>42598</c:v>
                      </c:pt>
                      <c:pt idx="594">
                        <c:v>42599</c:v>
                      </c:pt>
                      <c:pt idx="595">
                        <c:v>42600</c:v>
                      </c:pt>
                      <c:pt idx="596">
                        <c:v>42601</c:v>
                      </c:pt>
                      <c:pt idx="597">
                        <c:v>42602</c:v>
                      </c:pt>
                      <c:pt idx="598">
                        <c:v>42603</c:v>
                      </c:pt>
                      <c:pt idx="599">
                        <c:v>42604</c:v>
                      </c:pt>
                      <c:pt idx="600">
                        <c:v>42605</c:v>
                      </c:pt>
                      <c:pt idx="601">
                        <c:v>42606</c:v>
                      </c:pt>
                      <c:pt idx="602">
                        <c:v>42607</c:v>
                      </c:pt>
                      <c:pt idx="603">
                        <c:v>42608</c:v>
                      </c:pt>
                      <c:pt idx="604">
                        <c:v>42609</c:v>
                      </c:pt>
                      <c:pt idx="605">
                        <c:v>42610</c:v>
                      </c:pt>
                      <c:pt idx="606">
                        <c:v>42611</c:v>
                      </c:pt>
                      <c:pt idx="607">
                        <c:v>42612</c:v>
                      </c:pt>
                      <c:pt idx="608">
                        <c:v>42613</c:v>
                      </c:pt>
                      <c:pt idx="609">
                        <c:v>42614</c:v>
                      </c:pt>
                      <c:pt idx="610">
                        <c:v>42615</c:v>
                      </c:pt>
                      <c:pt idx="611">
                        <c:v>42616</c:v>
                      </c:pt>
                      <c:pt idx="612">
                        <c:v>42617</c:v>
                      </c:pt>
                      <c:pt idx="613">
                        <c:v>42618</c:v>
                      </c:pt>
                      <c:pt idx="614">
                        <c:v>42619</c:v>
                      </c:pt>
                      <c:pt idx="615">
                        <c:v>42620</c:v>
                      </c:pt>
                      <c:pt idx="616">
                        <c:v>42621</c:v>
                      </c:pt>
                      <c:pt idx="617">
                        <c:v>42622</c:v>
                      </c:pt>
                      <c:pt idx="618">
                        <c:v>42623</c:v>
                      </c:pt>
                      <c:pt idx="619">
                        <c:v>42624</c:v>
                      </c:pt>
                      <c:pt idx="620">
                        <c:v>42625</c:v>
                      </c:pt>
                      <c:pt idx="621">
                        <c:v>42626</c:v>
                      </c:pt>
                      <c:pt idx="622">
                        <c:v>42627</c:v>
                      </c:pt>
                      <c:pt idx="623">
                        <c:v>42628</c:v>
                      </c:pt>
                      <c:pt idx="624">
                        <c:v>42629</c:v>
                      </c:pt>
                      <c:pt idx="625">
                        <c:v>42630</c:v>
                      </c:pt>
                      <c:pt idx="626">
                        <c:v>42631</c:v>
                      </c:pt>
                      <c:pt idx="627">
                        <c:v>42632</c:v>
                      </c:pt>
                      <c:pt idx="628">
                        <c:v>42633</c:v>
                      </c:pt>
                      <c:pt idx="629">
                        <c:v>42634</c:v>
                      </c:pt>
                      <c:pt idx="630">
                        <c:v>42635</c:v>
                      </c:pt>
                      <c:pt idx="631">
                        <c:v>42636</c:v>
                      </c:pt>
                      <c:pt idx="632">
                        <c:v>42637</c:v>
                      </c:pt>
                      <c:pt idx="633">
                        <c:v>42638</c:v>
                      </c:pt>
                      <c:pt idx="634">
                        <c:v>42639</c:v>
                      </c:pt>
                      <c:pt idx="635">
                        <c:v>42640</c:v>
                      </c:pt>
                      <c:pt idx="636">
                        <c:v>42641</c:v>
                      </c:pt>
                      <c:pt idx="637">
                        <c:v>42642</c:v>
                      </c:pt>
                      <c:pt idx="638">
                        <c:v>42643</c:v>
                      </c:pt>
                      <c:pt idx="639">
                        <c:v>42644</c:v>
                      </c:pt>
                      <c:pt idx="640">
                        <c:v>42645</c:v>
                      </c:pt>
                      <c:pt idx="641">
                        <c:v>42646</c:v>
                      </c:pt>
                      <c:pt idx="642">
                        <c:v>42647</c:v>
                      </c:pt>
                      <c:pt idx="643">
                        <c:v>42648</c:v>
                      </c:pt>
                      <c:pt idx="644">
                        <c:v>42649</c:v>
                      </c:pt>
                      <c:pt idx="645">
                        <c:v>42650</c:v>
                      </c:pt>
                      <c:pt idx="646">
                        <c:v>42651</c:v>
                      </c:pt>
                      <c:pt idx="647">
                        <c:v>42652</c:v>
                      </c:pt>
                      <c:pt idx="648">
                        <c:v>42653</c:v>
                      </c:pt>
                      <c:pt idx="649">
                        <c:v>42654</c:v>
                      </c:pt>
                      <c:pt idx="650">
                        <c:v>42655</c:v>
                      </c:pt>
                      <c:pt idx="651">
                        <c:v>42656</c:v>
                      </c:pt>
                      <c:pt idx="652">
                        <c:v>42657</c:v>
                      </c:pt>
                      <c:pt idx="653">
                        <c:v>42658</c:v>
                      </c:pt>
                      <c:pt idx="654">
                        <c:v>42659</c:v>
                      </c:pt>
                      <c:pt idx="655">
                        <c:v>42660</c:v>
                      </c:pt>
                      <c:pt idx="656">
                        <c:v>42661</c:v>
                      </c:pt>
                      <c:pt idx="657">
                        <c:v>42662</c:v>
                      </c:pt>
                      <c:pt idx="658">
                        <c:v>42663</c:v>
                      </c:pt>
                      <c:pt idx="659">
                        <c:v>42664</c:v>
                      </c:pt>
                      <c:pt idx="660">
                        <c:v>42665</c:v>
                      </c:pt>
                      <c:pt idx="661">
                        <c:v>42666</c:v>
                      </c:pt>
                      <c:pt idx="662">
                        <c:v>42667</c:v>
                      </c:pt>
                      <c:pt idx="663">
                        <c:v>42668</c:v>
                      </c:pt>
                      <c:pt idx="664">
                        <c:v>42669</c:v>
                      </c:pt>
                      <c:pt idx="665">
                        <c:v>42670</c:v>
                      </c:pt>
                      <c:pt idx="666">
                        <c:v>42671</c:v>
                      </c:pt>
                      <c:pt idx="667">
                        <c:v>42672</c:v>
                      </c:pt>
                      <c:pt idx="668">
                        <c:v>42673</c:v>
                      </c:pt>
                      <c:pt idx="669">
                        <c:v>42674</c:v>
                      </c:pt>
                      <c:pt idx="670">
                        <c:v>42675</c:v>
                      </c:pt>
                      <c:pt idx="671">
                        <c:v>42676</c:v>
                      </c:pt>
                      <c:pt idx="672">
                        <c:v>42677</c:v>
                      </c:pt>
                      <c:pt idx="673">
                        <c:v>42678</c:v>
                      </c:pt>
                      <c:pt idx="674">
                        <c:v>42679</c:v>
                      </c:pt>
                      <c:pt idx="675">
                        <c:v>42680</c:v>
                      </c:pt>
                      <c:pt idx="676">
                        <c:v>42681</c:v>
                      </c:pt>
                      <c:pt idx="677">
                        <c:v>42682</c:v>
                      </c:pt>
                      <c:pt idx="678">
                        <c:v>42683</c:v>
                      </c:pt>
                      <c:pt idx="679">
                        <c:v>42684</c:v>
                      </c:pt>
                      <c:pt idx="680">
                        <c:v>42685</c:v>
                      </c:pt>
                      <c:pt idx="681">
                        <c:v>42686</c:v>
                      </c:pt>
                      <c:pt idx="682">
                        <c:v>42687</c:v>
                      </c:pt>
                      <c:pt idx="683">
                        <c:v>42688</c:v>
                      </c:pt>
                      <c:pt idx="684">
                        <c:v>42689</c:v>
                      </c:pt>
                      <c:pt idx="685">
                        <c:v>42690</c:v>
                      </c:pt>
                      <c:pt idx="686">
                        <c:v>42691</c:v>
                      </c:pt>
                      <c:pt idx="687">
                        <c:v>42692</c:v>
                      </c:pt>
                      <c:pt idx="688">
                        <c:v>42693</c:v>
                      </c:pt>
                      <c:pt idx="689">
                        <c:v>42694</c:v>
                      </c:pt>
                      <c:pt idx="690">
                        <c:v>42695</c:v>
                      </c:pt>
                      <c:pt idx="691">
                        <c:v>42696</c:v>
                      </c:pt>
                      <c:pt idx="692">
                        <c:v>42697</c:v>
                      </c:pt>
                      <c:pt idx="693">
                        <c:v>42698</c:v>
                      </c:pt>
                      <c:pt idx="694">
                        <c:v>42699</c:v>
                      </c:pt>
                      <c:pt idx="695">
                        <c:v>42700</c:v>
                      </c:pt>
                      <c:pt idx="696">
                        <c:v>42701</c:v>
                      </c:pt>
                      <c:pt idx="697">
                        <c:v>42702</c:v>
                      </c:pt>
                      <c:pt idx="698">
                        <c:v>42703</c:v>
                      </c:pt>
                      <c:pt idx="699">
                        <c:v>42704</c:v>
                      </c:pt>
                      <c:pt idx="700">
                        <c:v>42705</c:v>
                      </c:pt>
                      <c:pt idx="701">
                        <c:v>42706</c:v>
                      </c:pt>
                      <c:pt idx="702">
                        <c:v>42707</c:v>
                      </c:pt>
                      <c:pt idx="703">
                        <c:v>42708</c:v>
                      </c:pt>
                      <c:pt idx="704">
                        <c:v>42709</c:v>
                      </c:pt>
                      <c:pt idx="705">
                        <c:v>42710</c:v>
                      </c:pt>
                      <c:pt idx="706">
                        <c:v>42711</c:v>
                      </c:pt>
                      <c:pt idx="707">
                        <c:v>42712</c:v>
                      </c:pt>
                      <c:pt idx="708">
                        <c:v>42713</c:v>
                      </c:pt>
                      <c:pt idx="709">
                        <c:v>42714</c:v>
                      </c:pt>
                      <c:pt idx="710">
                        <c:v>42715</c:v>
                      </c:pt>
                      <c:pt idx="711">
                        <c:v>42716</c:v>
                      </c:pt>
                      <c:pt idx="712">
                        <c:v>42717</c:v>
                      </c:pt>
                      <c:pt idx="713">
                        <c:v>42718</c:v>
                      </c:pt>
                      <c:pt idx="714">
                        <c:v>42719</c:v>
                      </c:pt>
                      <c:pt idx="715">
                        <c:v>42720</c:v>
                      </c:pt>
                      <c:pt idx="716">
                        <c:v>42721</c:v>
                      </c:pt>
                      <c:pt idx="717">
                        <c:v>42722</c:v>
                      </c:pt>
                      <c:pt idx="718">
                        <c:v>42723</c:v>
                      </c:pt>
                      <c:pt idx="719">
                        <c:v>42724</c:v>
                      </c:pt>
                      <c:pt idx="720">
                        <c:v>42725</c:v>
                      </c:pt>
                      <c:pt idx="721">
                        <c:v>42726</c:v>
                      </c:pt>
                      <c:pt idx="722">
                        <c:v>42727</c:v>
                      </c:pt>
                      <c:pt idx="723">
                        <c:v>42728</c:v>
                      </c:pt>
                      <c:pt idx="724">
                        <c:v>42729</c:v>
                      </c:pt>
                      <c:pt idx="725">
                        <c:v>42730</c:v>
                      </c:pt>
                      <c:pt idx="726">
                        <c:v>42731</c:v>
                      </c:pt>
                      <c:pt idx="727">
                        <c:v>42732</c:v>
                      </c:pt>
                      <c:pt idx="728">
                        <c:v>42733</c:v>
                      </c:pt>
                      <c:pt idx="729">
                        <c:v>42734</c:v>
                      </c:pt>
                      <c:pt idx="730">
                        <c:v>42735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Sheet1!$G$2:$G$1461</c15:sqref>
                        </c15:formulaRef>
                      </c:ext>
                    </c:extLst>
                    <c:numCache>
                      <c:formatCode>0.00</c:formatCode>
                      <c:ptCount val="1460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0.11</c:v>
                      </c:pt>
                      <c:pt idx="61">
                        <c:v>0.09</c:v>
                      </c:pt>
                      <c:pt idx="62">
                        <c:v>0.1</c:v>
                      </c:pt>
                      <c:pt idx="63">
                        <c:v>0.11</c:v>
                      </c:pt>
                      <c:pt idx="64">
                        <c:v>0.1</c:v>
                      </c:pt>
                      <c:pt idx="65">
                        <c:v>7.0000000000000007E-2</c:v>
                      </c:pt>
                      <c:pt idx="66">
                        <c:v>0.1</c:v>
                      </c:pt>
                      <c:pt idx="67">
                        <c:v>0.2</c:v>
                      </c:pt>
                      <c:pt idx="68">
                        <c:v>0.15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4.93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3.38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0.09</c:v>
                      </c:pt>
                      <c:pt idx="168">
                        <c:v>0.08</c:v>
                      </c:pt>
                      <c:pt idx="169">
                        <c:v>0.13</c:v>
                      </c:pt>
                      <c:pt idx="170">
                        <c:v>0.09</c:v>
                      </c:pt>
                      <c:pt idx="171">
                        <c:v>0.12</c:v>
                      </c:pt>
                      <c:pt idx="172">
                        <c:v>7.0000000000000007E-2</c:v>
                      </c:pt>
                      <c:pt idx="173">
                        <c:v>0.1</c:v>
                      </c:pt>
                      <c:pt idx="174">
                        <c:v>0.1</c:v>
                      </c:pt>
                      <c:pt idx="175">
                        <c:v>0.1</c:v>
                      </c:pt>
                      <c:pt idx="176">
                        <c:v>0.11</c:v>
                      </c:pt>
                      <c:pt idx="177">
                        <c:v>0</c:v>
                      </c:pt>
                      <c:pt idx="178">
                        <c:v>0.05</c:v>
                      </c:pt>
                      <c:pt idx="179">
                        <c:v>0.05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0.11</c:v>
                      </c:pt>
                      <c:pt idx="202">
                        <c:v>0.11</c:v>
                      </c:pt>
                      <c:pt idx="203">
                        <c:v>0.08</c:v>
                      </c:pt>
                      <c:pt idx="204">
                        <c:v>7.0000000000000007E-2</c:v>
                      </c:pt>
                      <c:pt idx="205">
                        <c:v>0.05</c:v>
                      </c:pt>
                      <c:pt idx="206">
                        <c:v>0.12</c:v>
                      </c:pt>
                      <c:pt idx="207">
                        <c:v>7.0000000000000007E-2</c:v>
                      </c:pt>
                      <c:pt idx="208">
                        <c:v>0.09</c:v>
                      </c:pt>
                      <c:pt idx="209">
                        <c:v>0.06</c:v>
                      </c:pt>
                      <c:pt idx="210">
                        <c:v>0.08</c:v>
                      </c:pt>
                      <c:pt idx="211">
                        <c:v>0.05</c:v>
                      </c:pt>
                      <c:pt idx="212">
                        <c:v>0.1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8.51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43.44</c:v>
                      </c:pt>
                      <c:pt idx="229">
                        <c:v>64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56.56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52.66</c:v>
                      </c:pt>
                      <c:pt idx="256">
                        <c:v>58.48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50.6</c:v>
                      </c:pt>
                      <c:pt idx="267">
                        <c:v>58.64</c:v>
                      </c:pt>
                      <c:pt idx="268">
                        <c:v>3.85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</c:v>
                      </c:pt>
                      <c:pt idx="283">
                        <c:v>0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</c:v>
                      </c:pt>
                      <c:pt idx="300">
                        <c:v>0</c:v>
                      </c:pt>
                      <c:pt idx="301">
                        <c:v>0</c:v>
                      </c:pt>
                      <c:pt idx="302">
                        <c:v>0</c:v>
                      </c:pt>
                      <c:pt idx="303">
                        <c:v>0</c:v>
                      </c:pt>
                      <c:pt idx="304">
                        <c:v>0</c:v>
                      </c:pt>
                      <c:pt idx="305">
                        <c:v>0</c:v>
                      </c:pt>
                      <c:pt idx="306">
                        <c:v>0</c:v>
                      </c:pt>
                      <c:pt idx="307">
                        <c:v>0</c:v>
                      </c:pt>
                      <c:pt idx="308">
                        <c:v>0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</c:v>
                      </c:pt>
                      <c:pt idx="316">
                        <c:v>0</c:v>
                      </c:pt>
                      <c:pt idx="317">
                        <c:v>0</c:v>
                      </c:pt>
                      <c:pt idx="318">
                        <c:v>0</c:v>
                      </c:pt>
                      <c:pt idx="319">
                        <c:v>0</c:v>
                      </c:pt>
                      <c:pt idx="320">
                        <c:v>0</c:v>
                      </c:pt>
                      <c:pt idx="321">
                        <c:v>0</c:v>
                      </c:pt>
                      <c:pt idx="322">
                        <c:v>0</c:v>
                      </c:pt>
                      <c:pt idx="323">
                        <c:v>2.27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0</c:v>
                      </c:pt>
                      <c:pt idx="329">
                        <c:v>0</c:v>
                      </c:pt>
                      <c:pt idx="330">
                        <c:v>0</c:v>
                      </c:pt>
                      <c:pt idx="331">
                        <c:v>0</c:v>
                      </c:pt>
                      <c:pt idx="332">
                        <c:v>0</c:v>
                      </c:pt>
                      <c:pt idx="333">
                        <c:v>0</c:v>
                      </c:pt>
                      <c:pt idx="334">
                        <c:v>0</c:v>
                      </c:pt>
                      <c:pt idx="335">
                        <c:v>0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0</c:v>
                      </c:pt>
                      <c:pt idx="339">
                        <c:v>0</c:v>
                      </c:pt>
                      <c:pt idx="340">
                        <c:v>0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</c:v>
                      </c:pt>
                      <c:pt idx="346">
                        <c:v>0</c:v>
                      </c:pt>
                      <c:pt idx="347">
                        <c:v>0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</c:v>
                      </c:pt>
                      <c:pt idx="352">
                        <c:v>0</c:v>
                      </c:pt>
                      <c:pt idx="353">
                        <c:v>0</c:v>
                      </c:pt>
                      <c:pt idx="354">
                        <c:v>0</c:v>
                      </c:pt>
                      <c:pt idx="355">
                        <c:v>0</c:v>
                      </c:pt>
                      <c:pt idx="356">
                        <c:v>0</c:v>
                      </c:pt>
                      <c:pt idx="357">
                        <c:v>0</c:v>
                      </c:pt>
                      <c:pt idx="358">
                        <c:v>0</c:v>
                      </c:pt>
                      <c:pt idx="359">
                        <c:v>0</c:v>
                      </c:pt>
                      <c:pt idx="360">
                        <c:v>0</c:v>
                      </c:pt>
                      <c:pt idx="361">
                        <c:v>0</c:v>
                      </c:pt>
                      <c:pt idx="362">
                        <c:v>0</c:v>
                      </c:pt>
                      <c:pt idx="363">
                        <c:v>0</c:v>
                      </c:pt>
                      <c:pt idx="364">
                        <c:v>0</c:v>
                      </c:pt>
                      <c:pt idx="365">
                        <c:v>0</c:v>
                      </c:pt>
                      <c:pt idx="366">
                        <c:v>0</c:v>
                      </c:pt>
                      <c:pt idx="367">
                        <c:v>0</c:v>
                      </c:pt>
                      <c:pt idx="368">
                        <c:v>0</c:v>
                      </c:pt>
                      <c:pt idx="369">
                        <c:v>0</c:v>
                      </c:pt>
                      <c:pt idx="370">
                        <c:v>0</c:v>
                      </c:pt>
                      <c:pt idx="371">
                        <c:v>0</c:v>
                      </c:pt>
                      <c:pt idx="372">
                        <c:v>0</c:v>
                      </c:pt>
                      <c:pt idx="373">
                        <c:v>0</c:v>
                      </c:pt>
                      <c:pt idx="374">
                        <c:v>0</c:v>
                      </c:pt>
                      <c:pt idx="375">
                        <c:v>0</c:v>
                      </c:pt>
                      <c:pt idx="376">
                        <c:v>0</c:v>
                      </c:pt>
                      <c:pt idx="377">
                        <c:v>0</c:v>
                      </c:pt>
                      <c:pt idx="378">
                        <c:v>0</c:v>
                      </c:pt>
                      <c:pt idx="379">
                        <c:v>0</c:v>
                      </c:pt>
                      <c:pt idx="380">
                        <c:v>0</c:v>
                      </c:pt>
                      <c:pt idx="381">
                        <c:v>0</c:v>
                      </c:pt>
                      <c:pt idx="382">
                        <c:v>0</c:v>
                      </c:pt>
                      <c:pt idx="383">
                        <c:v>0</c:v>
                      </c:pt>
                      <c:pt idx="384">
                        <c:v>0</c:v>
                      </c:pt>
                      <c:pt idx="385">
                        <c:v>0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</c:v>
                      </c:pt>
                      <c:pt idx="389">
                        <c:v>0</c:v>
                      </c:pt>
                      <c:pt idx="390">
                        <c:v>0</c:v>
                      </c:pt>
                      <c:pt idx="391">
                        <c:v>0</c:v>
                      </c:pt>
                      <c:pt idx="392">
                        <c:v>0</c:v>
                      </c:pt>
                      <c:pt idx="393">
                        <c:v>0</c:v>
                      </c:pt>
                      <c:pt idx="394">
                        <c:v>0</c:v>
                      </c:pt>
                      <c:pt idx="395">
                        <c:v>0</c:v>
                      </c:pt>
                      <c:pt idx="396">
                        <c:v>0</c:v>
                      </c:pt>
                      <c:pt idx="397">
                        <c:v>0</c:v>
                      </c:pt>
                      <c:pt idx="398">
                        <c:v>0</c:v>
                      </c:pt>
                      <c:pt idx="399">
                        <c:v>0</c:v>
                      </c:pt>
                      <c:pt idx="400">
                        <c:v>0</c:v>
                      </c:pt>
                      <c:pt idx="401">
                        <c:v>0</c:v>
                      </c:pt>
                      <c:pt idx="402">
                        <c:v>0</c:v>
                      </c:pt>
                      <c:pt idx="403">
                        <c:v>0</c:v>
                      </c:pt>
                      <c:pt idx="404">
                        <c:v>0</c:v>
                      </c:pt>
                      <c:pt idx="405">
                        <c:v>0</c:v>
                      </c:pt>
                      <c:pt idx="406">
                        <c:v>0</c:v>
                      </c:pt>
                      <c:pt idx="407">
                        <c:v>0</c:v>
                      </c:pt>
                      <c:pt idx="408">
                        <c:v>0</c:v>
                      </c:pt>
                      <c:pt idx="409">
                        <c:v>0</c:v>
                      </c:pt>
                      <c:pt idx="410">
                        <c:v>0</c:v>
                      </c:pt>
                      <c:pt idx="411">
                        <c:v>0</c:v>
                      </c:pt>
                      <c:pt idx="412">
                        <c:v>0</c:v>
                      </c:pt>
                      <c:pt idx="413">
                        <c:v>0</c:v>
                      </c:pt>
                      <c:pt idx="414">
                        <c:v>0</c:v>
                      </c:pt>
                      <c:pt idx="415">
                        <c:v>0</c:v>
                      </c:pt>
                      <c:pt idx="416">
                        <c:v>0</c:v>
                      </c:pt>
                      <c:pt idx="417">
                        <c:v>0</c:v>
                      </c:pt>
                      <c:pt idx="418">
                        <c:v>0</c:v>
                      </c:pt>
                      <c:pt idx="419">
                        <c:v>0</c:v>
                      </c:pt>
                      <c:pt idx="420">
                        <c:v>0</c:v>
                      </c:pt>
                      <c:pt idx="421">
                        <c:v>0</c:v>
                      </c:pt>
                      <c:pt idx="422">
                        <c:v>0</c:v>
                      </c:pt>
                      <c:pt idx="423">
                        <c:v>0</c:v>
                      </c:pt>
                      <c:pt idx="424">
                        <c:v>0</c:v>
                      </c:pt>
                      <c:pt idx="425">
                        <c:v>0</c:v>
                      </c:pt>
                      <c:pt idx="426">
                        <c:v>0</c:v>
                      </c:pt>
                      <c:pt idx="427">
                        <c:v>0</c:v>
                      </c:pt>
                      <c:pt idx="428">
                        <c:v>0</c:v>
                      </c:pt>
                      <c:pt idx="429">
                        <c:v>0</c:v>
                      </c:pt>
                      <c:pt idx="430">
                        <c:v>0</c:v>
                      </c:pt>
                      <c:pt idx="431">
                        <c:v>0</c:v>
                      </c:pt>
                      <c:pt idx="432">
                        <c:v>0</c:v>
                      </c:pt>
                      <c:pt idx="433">
                        <c:v>0</c:v>
                      </c:pt>
                      <c:pt idx="434">
                        <c:v>0</c:v>
                      </c:pt>
                      <c:pt idx="435">
                        <c:v>0</c:v>
                      </c:pt>
                      <c:pt idx="436">
                        <c:v>0</c:v>
                      </c:pt>
                      <c:pt idx="437">
                        <c:v>0</c:v>
                      </c:pt>
                      <c:pt idx="438">
                        <c:v>0</c:v>
                      </c:pt>
                      <c:pt idx="439">
                        <c:v>0</c:v>
                      </c:pt>
                      <c:pt idx="440">
                        <c:v>0</c:v>
                      </c:pt>
                      <c:pt idx="441">
                        <c:v>0</c:v>
                      </c:pt>
                      <c:pt idx="442">
                        <c:v>0</c:v>
                      </c:pt>
                      <c:pt idx="443">
                        <c:v>0</c:v>
                      </c:pt>
                      <c:pt idx="444">
                        <c:v>0</c:v>
                      </c:pt>
                      <c:pt idx="445">
                        <c:v>0</c:v>
                      </c:pt>
                      <c:pt idx="446">
                        <c:v>0</c:v>
                      </c:pt>
                      <c:pt idx="447">
                        <c:v>0</c:v>
                      </c:pt>
                      <c:pt idx="448">
                        <c:v>0</c:v>
                      </c:pt>
                      <c:pt idx="449">
                        <c:v>0</c:v>
                      </c:pt>
                      <c:pt idx="450">
                        <c:v>0</c:v>
                      </c:pt>
                      <c:pt idx="451">
                        <c:v>0</c:v>
                      </c:pt>
                      <c:pt idx="452">
                        <c:v>0</c:v>
                      </c:pt>
                      <c:pt idx="453">
                        <c:v>0</c:v>
                      </c:pt>
                      <c:pt idx="454">
                        <c:v>0</c:v>
                      </c:pt>
                      <c:pt idx="455">
                        <c:v>0</c:v>
                      </c:pt>
                      <c:pt idx="456">
                        <c:v>0</c:v>
                      </c:pt>
                      <c:pt idx="457">
                        <c:v>0</c:v>
                      </c:pt>
                      <c:pt idx="458">
                        <c:v>0</c:v>
                      </c:pt>
                      <c:pt idx="459">
                        <c:v>0</c:v>
                      </c:pt>
                      <c:pt idx="460">
                        <c:v>0</c:v>
                      </c:pt>
                      <c:pt idx="461">
                        <c:v>0</c:v>
                      </c:pt>
                      <c:pt idx="462">
                        <c:v>0</c:v>
                      </c:pt>
                      <c:pt idx="463">
                        <c:v>0</c:v>
                      </c:pt>
                      <c:pt idx="464">
                        <c:v>0</c:v>
                      </c:pt>
                      <c:pt idx="465">
                        <c:v>0</c:v>
                      </c:pt>
                      <c:pt idx="466">
                        <c:v>0</c:v>
                      </c:pt>
                      <c:pt idx="467">
                        <c:v>0</c:v>
                      </c:pt>
                      <c:pt idx="468">
                        <c:v>0</c:v>
                      </c:pt>
                      <c:pt idx="469">
                        <c:v>0</c:v>
                      </c:pt>
                      <c:pt idx="470">
                        <c:v>0</c:v>
                      </c:pt>
                      <c:pt idx="471">
                        <c:v>0</c:v>
                      </c:pt>
                      <c:pt idx="472">
                        <c:v>0</c:v>
                      </c:pt>
                      <c:pt idx="473">
                        <c:v>0</c:v>
                      </c:pt>
                      <c:pt idx="474">
                        <c:v>0</c:v>
                      </c:pt>
                      <c:pt idx="475">
                        <c:v>0</c:v>
                      </c:pt>
                      <c:pt idx="476">
                        <c:v>0</c:v>
                      </c:pt>
                      <c:pt idx="477">
                        <c:v>0</c:v>
                      </c:pt>
                      <c:pt idx="478">
                        <c:v>0</c:v>
                      </c:pt>
                      <c:pt idx="479">
                        <c:v>0</c:v>
                      </c:pt>
                      <c:pt idx="480">
                        <c:v>0</c:v>
                      </c:pt>
                      <c:pt idx="481">
                        <c:v>0</c:v>
                      </c:pt>
                      <c:pt idx="482">
                        <c:v>0</c:v>
                      </c:pt>
                      <c:pt idx="483">
                        <c:v>0</c:v>
                      </c:pt>
                      <c:pt idx="484">
                        <c:v>0</c:v>
                      </c:pt>
                      <c:pt idx="485">
                        <c:v>0</c:v>
                      </c:pt>
                      <c:pt idx="486">
                        <c:v>0</c:v>
                      </c:pt>
                      <c:pt idx="487">
                        <c:v>0</c:v>
                      </c:pt>
                      <c:pt idx="488">
                        <c:v>0</c:v>
                      </c:pt>
                      <c:pt idx="489">
                        <c:v>0</c:v>
                      </c:pt>
                      <c:pt idx="490">
                        <c:v>0</c:v>
                      </c:pt>
                      <c:pt idx="491">
                        <c:v>0</c:v>
                      </c:pt>
                      <c:pt idx="492">
                        <c:v>0</c:v>
                      </c:pt>
                      <c:pt idx="493">
                        <c:v>0</c:v>
                      </c:pt>
                      <c:pt idx="494">
                        <c:v>0</c:v>
                      </c:pt>
                      <c:pt idx="495">
                        <c:v>0</c:v>
                      </c:pt>
                      <c:pt idx="496">
                        <c:v>0</c:v>
                      </c:pt>
                      <c:pt idx="497">
                        <c:v>0</c:v>
                      </c:pt>
                      <c:pt idx="498">
                        <c:v>0</c:v>
                      </c:pt>
                      <c:pt idx="499">
                        <c:v>0</c:v>
                      </c:pt>
                      <c:pt idx="500">
                        <c:v>0</c:v>
                      </c:pt>
                      <c:pt idx="501">
                        <c:v>0</c:v>
                      </c:pt>
                      <c:pt idx="502">
                        <c:v>0</c:v>
                      </c:pt>
                      <c:pt idx="503">
                        <c:v>0</c:v>
                      </c:pt>
                      <c:pt idx="504">
                        <c:v>0</c:v>
                      </c:pt>
                      <c:pt idx="505">
                        <c:v>0</c:v>
                      </c:pt>
                      <c:pt idx="506">
                        <c:v>158.97</c:v>
                      </c:pt>
                      <c:pt idx="507">
                        <c:v>0</c:v>
                      </c:pt>
                      <c:pt idx="508">
                        <c:v>0</c:v>
                      </c:pt>
                      <c:pt idx="509">
                        <c:v>0</c:v>
                      </c:pt>
                      <c:pt idx="510">
                        <c:v>0</c:v>
                      </c:pt>
                      <c:pt idx="511">
                        <c:v>0</c:v>
                      </c:pt>
                      <c:pt idx="512">
                        <c:v>0</c:v>
                      </c:pt>
                      <c:pt idx="513">
                        <c:v>0</c:v>
                      </c:pt>
                      <c:pt idx="514">
                        <c:v>0</c:v>
                      </c:pt>
                      <c:pt idx="515">
                        <c:v>0</c:v>
                      </c:pt>
                      <c:pt idx="516">
                        <c:v>0</c:v>
                      </c:pt>
                      <c:pt idx="517">
                        <c:v>0</c:v>
                      </c:pt>
                      <c:pt idx="518">
                        <c:v>0</c:v>
                      </c:pt>
                      <c:pt idx="519">
                        <c:v>0</c:v>
                      </c:pt>
                      <c:pt idx="520">
                        <c:v>0</c:v>
                      </c:pt>
                      <c:pt idx="521">
                        <c:v>0</c:v>
                      </c:pt>
                      <c:pt idx="522">
                        <c:v>0</c:v>
                      </c:pt>
                      <c:pt idx="523">
                        <c:v>0</c:v>
                      </c:pt>
                      <c:pt idx="524">
                        <c:v>0</c:v>
                      </c:pt>
                      <c:pt idx="525">
                        <c:v>0</c:v>
                      </c:pt>
                      <c:pt idx="526">
                        <c:v>0</c:v>
                      </c:pt>
                      <c:pt idx="527">
                        <c:v>0</c:v>
                      </c:pt>
                      <c:pt idx="528">
                        <c:v>0</c:v>
                      </c:pt>
                      <c:pt idx="529">
                        <c:v>0</c:v>
                      </c:pt>
                      <c:pt idx="530">
                        <c:v>75.58</c:v>
                      </c:pt>
                      <c:pt idx="531">
                        <c:v>1.5</c:v>
                      </c:pt>
                      <c:pt idx="532">
                        <c:v>0</c:v>
                      </c:pt>
                      <c:pt idx="533">
                        <c:v>10</c:v>
                      </c:pt>
                      <c:pt idx="534">
                        <c:v>0</c:v>
                      </c:pt>
                      <c:pt idx="535">
                        <c:v>4.32</c:v>
                      </c:pt>
                      <c:pt idx="536">
                        <c:v>1.1000000000000001</c:v>
                      </c:pt>
                      <c:pt idx="537">
                        <c:v>0</c:v>
                      </c:pt>
                      <c:pt idx="538">
                        <c:v>0</c:v>
                      </c:pt>
                      <c:pt idx="539">
                        <c:v>0</c:v>
                      </c:pt>
                      <c:pt idx="540">
                        <c:v>0</c:v>
                      </c:pt>
                      <c:pt idx="541">
                        <c:v>0</c:v>
                      </c:pt>
                      <c:pt idx="542">
                        <c:v>0</c:v>
                      </c:pt>
                      <c:pt idx="543">
                        <c:v>0</c:v>
                      </c:pt>
                      <c:pt idx="544">
                        <c:v>0</c:v>
                      </c:pt>
                      <c:pt idx="545">
                        <c:v>0</c:v>
                      </c:pt>
                      <c:pt idx="546">
                        <c:v>0</c:v>
                      </c:pt>
                      <c:pt idx="547">
                        <c:v>0</c:v>
                      </c:pt>
                      <c:pt idx="548">
                        <c:v>0</c:v>
                      </c:pt>
                      <c:pt idx="549">
                        <c:v>0.5</c:v>
                      </c:pt>
                      <c:pt idx="550">
                        <c:v>0</c:v>
                      </c:pt>
                      <c:pt idx="551">
                        <c:v>13.5</c:v>
                      </c:pt>
                      <c:pt idx="552">
                        <c:v>0</c:v>
                      </c:pt>
                      <c:pt idx="553">
                        <c:v>2.75</c:v>
                      </c:pt>
                      <c:pt idx="554">
                        <c:v>1.56</c:v>
                      </c:pt>
                      <c:pt idx="555">
                        <c:v>1.36</c:v>
                      </c:pt>
                      <c:pt idx="556">
                        <c:v>1.75</c:v>
                      </c:pt>
                      <c:pt idx="557">
                        <c:v>1.1000000000000001</c:v>
                      </c:pt>
                      <c:pt idx="558">
                        <c:v>1.38</c:v>
                      </c:pt>
                      <c:pt idx="559">
                        <c:v>1.07</c:v>
                      </c:pt>
                      <c:pt idx="560">
                        <c:v>0.61</c:v>
                      </c:pt>
                      <c:pt idx="561">
                        <c:v>1.31</c:v>
                      </c:pt>
                      <c:pt idx="562">
                        <c:v>1.67</c:v>
                      </c:pt>
                      <c:pt idx="563">
                        <c:v>0.75</c:v>
                      </c:pt>
                      <c:pt idx="564">
                        <c:v>1.25</c:v>
                      </c:pt>
                      <c:pt idx="565">
                        <c:v>1.26</c:v>
                      </c:pt>
                      <c:pt idx="566">
                        <c:v>0</c:v>
                      </c:pt>
                      <c:pt idx="567">
                        <c:v>0</c:v>
                      </c:pt>
                      <c:pt idx="568">
                        <c:v>0</c:v>
                      </c:pt>
                      <c:pt idx="569">
                        <c:v>0</c:v>
                      </c:pt>
                      <c:pt idx="570">
                        <c:v>0</c:v>
                      </c:pt>
                      <c:pt idx="571">
                        <c:v>0</c:v>
                      </c:pt>
                      <c:pt idx="572">
                        <c:v>0</c:v>
                      </c:pt>
                      <c:pt idx="573">
                        <c:v>0</c:v>
                      </c:pt>
                      <c:pt idx="574">
                        <c:v>0</c:v>
                      </c:pt>
                      <c:pt idx="575">
                        <c:v>0.5</c:v>
                      </c:pt>
                      <c:pt idx="576">
                        <c:v>0</c:v>
                      </c:pt>
                      <c:pt idx="577">
                        <c:v>0</c:v>
                      </c:pt>
                      <c:pt idx="578">
                        <c:v>0</c:v>
                      </c:pt>
                      <c:pt idx="579">
                        <c:v>0</c:v>
                      </c:pt>
                      <c:pt idx="580">
                        <c:v>0</c:v>
                      </c:pt>
                      <c:pt idx="581">
                        <c:v>0</c:v>
                      </c:pt>
                      <c:pt idx="582">
                        <c:v>0</c:v>
                      </c:pt>
                      <c:pt idx="583">
                        <c:v>0</c:v>
                      </c:pt>
                      <c:pt idx="584">
                        <c:v>0</c:v>
                      </c:pt>
                      <c:pt idx="585">
                        <c:v>0</c:v>
                      </c:pt>
                      <c:pt idx="586">
                        <c:v>0</c:v>
                      </c:pt>
                      <c:pt idx="587">
                        <c:v>0</c:v>
                      </c:pt>
                      <c:pt idx="588">
                        <c:v>0</c:v>
                      </c:pt>
                      <c:pt idx="589">
                        <c:v>0</c:v>
                      </c:pt>
                      <c:pt idx="590">
                        <c:v>0</c:v>
                      </c:pt>
                      <c:pt idx="591">
                        <c:v>0</c:v>
                      </c:pt>
                      <c:pt idx="592">
                        <c:v>0</c:v>
                      </c:pt>
                      <c:pt idx="593">
                        <c:v>0</c:v>
                      </c:pt>
                      <c:pt idx="594">
                        <c:v>0</c:v>
                      </c:pt>
                      <c:pt idx="595">
                        <c:v>0</c:v>
                      </c:pt>
                      <c:pt idx="596">
                        <c:v>0</c:v>
                      </c:pt>
                      <c:pt idx="597">
                        <c:v>0</c:v>
                      </c:pt>
                      <c:pt idx="598">
                        <c:v>0</c:v>
                      </c:pt>
                      <c:pt idx="599">
                        <c:v>0</c:v>
                      </c:pt>
                      <c:pt idx="600">
                        <c:v>0</c:v>
                      </c:pt>
                      <c:pt idx="601">
                        <c:v>0</c:v>
                      </c:pt>
                      <c:pt idx="602">
                        <c:v>0</c:v>
                      </c:pt>
                      <c:pt idx="603">
                        <c:v>0</c:v>
                      </c:pt>
                      <c:pt idx="604">
                        <c:v>0</c:v>
                      </c:pt>
                      <c:pt idx="605">
                        <c:v>0</c:v>
                      </c:pt>
                      <c:pt idx="606">
                        <c:v>0</c:v>
                      </c:pt>
                      <c:pt idx="607">
                        <c:v>0</c:v>
                      </c:pt>
                      <c:pt idx="608">
                        <c:v>0</c:v>
                      </c:pt>
                      <c:pt idx="609">
                        <c:v>0</c:v>
                      </c:pt>
                      <c:pt idx="610">
                        <c:v>0</c:v>
                      </c:pt>
                      <c:pt idx="611">
                        <c:v>0</c:v>
                      </c:pt>
                      <c:pt idx="612">
                        <c:v>0</c:v>
                      </c:pt>
                      <c:pt idx="613">
                        <c:v>0</c:v>
                      </c:pt>
                      <c:pt idx="614">
                        <c:v>0</c:v>
                      </c:pt>
                      <c:pt idx="615">
                        <c:v>0</c:v>
                      </c:pt>
                      <c:pt idx="616">
                        <c:v>0</c:v>
                      </c:pt>
                      <c:pt idx="617">
                        <c:v>0</c:v>
                      </c:pt>
                      <c:pt idx="618">
                        <c:v>0</c:v>
                      </c:pt>
                      <c:pt idx="619">
                        <c:v>0</c:v>
                      </c:pt>
                      <c:pt idx="620">
                        <c:v>0</c:v>
                      </c:pt>
                      <c:pt idx="621">
                        <c:v>0</c:v>
                      </c:pt>
                      <c:pt idx="622">
                        <c:v>0</c:v>
                      </c:pt>
                      <c:pt idx="623">
                        <c:v>0</c:v>
                      </c:pt>
                      <c:pt idx="624">
                        <c:v>0</c:v>
                      </c:pt>
                      <c:pt idx="625">
                        <c:v>0</c:v>
                      </c:pt>
                      <c:pt idx="626">
                        <c:v>0</c:v>
                      </c:pt>
                      <c:pt idx="627">
                        <c:v>13</c:v>
                      </c:pt>
                      <c:pt idx="628">
                        <c:v>6.12</c:v>
                      </c:pt>
                      <c:pt idx="629">
                        <c:v>39.5</c:v>
                      </c:pt>
                      <c:pt idx="630">
                        <c:v>0</c:v>
                      </c:pt>
                      <c:pt idx="631">
                        <c:v>44.71</c:v>
                      </c:pt>
                      <c:pt idx="632">
                        <c:v>0.71</c:v>
                      </c:pt>
                      <c:pt idx="633">
                        <c:v>0.5</c:v>
                      </c:pt>
                      <c:pt idx="634">
                        <c:v>0</c:v>
                      </c:pt>
                      <c:pt idx="635">
                        <c:v>0.5</c:v>
                      </c:pt>
                      <c:pt idx="636">
                        <c:v>0</c:v>
                      </c:pt>
                      <c:pt idx="637">
                        <c:v>0</c:v>
                      </c:pt>
                      <c:pt idx="638">
                        <c:v>0</c:v>
                      </c:pt>
                      <c:pt idx="639">
                        <c:v>1.5</c:v>
                      </c:pt>
                      <c:pt idx="640">
                        <c:v>0</c:v>
                      </c:pt>
                      <c:pt idx="641">
                        <c:v>3.5</c:v>
                      </c:pt>
                      <c:pt idx="642">
                        <c:v>0.71</c:v>
                      </c:pt>
                      <c:pt idx="643">
                        <c:v>0.56999999999999995</c:v>
                      </c:pt>
                      <c:pt idx="644">
                        <c:v>0.5</c:v>
                      </c:pt>
                      <c:pt idx="645">
                        <c:v>0.5</c:v>
                      </c:pt>
                      <c:pt idx="646">
                        <c:v>0</c:v>
                      </c:pt>
                      <c:pt idx="647">
                        <c:v>0</c:v>
                      </c:pt>
                      <c:pt idx="648">
                        <c:v>0</c:v>
                      </c:pt>
                      <c:pt idx="649">
                        <c:v>0</c:v>
                      </c:pt>
                      <c:pt idx="650">
                        <c:v>0</c:v>
                      </c:pt>
                      <c:pt idx="651">
                        <c:v>0</c:v>
                      </c:pt>
                      <c:pt idx="652">
                        <c:v>0</c:v>
                      </c:pt>
                      <c:pt idx="653">
                        <c:v>0</c:v>
                      </c:pt>
                      <c:pt idx="654">
                        <c:v>0</c:v>
                      </c:pt>
                      <c:pt idx="655">
                        <c:v>0</c:v>
                      </c:pt>
                      <c:pt idx="656">
                        <c:v>0</c:v>
                      </c:pt>
                      <c:pt idx="657">
                        <c:v>0</c:v>
                      </c:pt>
                      <c:pt idx="658">
                        <c:v>0</c:v>
                      </c:pt>
                      <c:pt idx="659">
                        <c:v>17.399999999999999</c:v>
                      </c:pt>
                      <c:pt idx="660">
                        <c:v>0</c:v>
                      </c:pt>
                      <c:pt idx="661">
                        <c:v>0</c:v>
                      </c:pt>
                      <c:pt idx="662">
                        <c:v>0</c:v>
                      </c:pt>
                      <c:pt idx="663">
                        <c:v>0</c:v>
                      </c:pt>
                      <c:pt idx="664">
                        <c:v>0</c:v>
                      </c:pt>
                      <c:pt idx="665">
                        <c:v>0</c:v>
                      </c:pt>
                      <c:pt idx="666">
                        <c:v>0</c:v>
                      </c:pt>
                      <c:pt idx="667">
                        <c:v>0</c:v>
                      </c:pt>
                      <c:pt idx="668">
                        <c:v>0</c:v>
                      </c:pt>
                      <c:pt idx="669">
                        <c:v>0</c:v>
                      </c:pt>
                      <c:pt idx="670">
                        <c:v>0</c:v>
                      </c:pt>
                      <c:pt idx="671">
                        <c:v>0</c:v>
                      </c:pt>
                      <c:pt idx="672">
                        <c:v>0</c:v>
                      </c:pt>
                      <c:pt idx="673">
                        <c:v>0</c:v>
                      </c:pt>
                      <c:pt idx="674">
                        <c:v>0</c:v>
                      </c:pt>
                      <c:pt idx="675">
                        <c:v>0</c:v>
                      </c:pt>
                      <c:pt idx="676">
                        <c:v>0</c:v>
                      </c:pt>
                      <c:pt idx="677">
                        <c:v>0</c:v>
                      </c:pt>
                      <c:pt idx="678">
                        <c:v>0</c:v>
                      </c:pt>
                      <c:pt idx="679">
                        <c:v>0</c:v>
                      </c:pt>
                      <c:pt idx="680">
                        <c:v>0</c:v>
                      </c:pt>
                      <c:pt idx="681">
                        <c:v>0</c:v>
                      </c:pt>
                      <c:pt idx="682">
                        <c:v>0</c:v>
                      </c:pt>
                      <c:pt idx="683">
                        <c:v>0.5</c:v>
                      </c:pt>
                      <c:pt idx="684">
                        <c:v>0</c:v>
                      </c:pt>
                      <c:pt idx="685">
                        <c:v>0</c:v>
                      </c:pt>
                      <c:pt idx="686">
                        <c:v>0</c:v>
                      </c:pt>
                      <c:pt idx="687">
                        <c:v>0</c:v>
                      </c:pt>
                      <c:pt idx="688">
                        <c:v>0.5</c:v>
                      </c:pt>
                      <c:pt idx="689">
                        <c:v>0</c:v>
                      </c:pt>
                      <c:pt idx="690">
                        <c:v>0</c:v>
                      </c:pt>
                      <c:pt idx="691">
                        <c:v>0</c:v>
                      </c:pt>
                      <c:pt idx="692">
                        <c:v>0</c:v>
                      </c:pt>
                      <c:pt idx="693">
                        <c:v>0</c:v>
                      </c:pt>
                      <c:pt idx="694">
                        <c:v>1</c:v>
                      </c:pt>
                      <c:pt idx="695">
                        <c:v>0</c:v>
                      </c:pt>
                      <c:pt idx="696">
                        <c:v>0</c:v>
                      </c:pt>
                      <c:pt idx="697">
                        <c:v>0</c:v>
                      </c:pt>
                      <c:pt idx="698">
                        <c:v>0</c:v>
                      </c:pt>
                      <c:pt idx="699">
                        <c:v>0</c:v>
                      </c:pt>
                      <c:pt idx="700">
                        <c:v>0</c:v>
                      </c:pt>
                      <c:pt idx="701">
                        <c:v>0</c:v>
                      </c:pt>
                      <c:pt idx="702">
                        <c:v>0</c:v>
                      </c:pt>
                      <c:pt idx="703">
                        <c:v>0</c:v>
                      </c:pt>
                      <c:pt idx="704">
                        <c:v>0</c:v>
                      </c:pt>
                      <c:pt idx="705">
                        <c:v>0</c:v>
                      </c:pt>
                      <c:pt idx="706">
                        <c:v>0</c:v>
                      </c:pt>
                      <c:pt idx="707">
                        <c:v>0</c:v>
                      </c:pt>
                      <c:pt idx="708">
                        <c:v>0</c:v>
                      </c:pt>
                      <c:pt idx="709">
                        <c:v>0</c:v>
                      </c:pt>
                      <c:pt idx="710">
                        <c:v>0</c:v>
                      </c:pt>
                      <c:pt idx="711">
                        <c:v>0</c:v>
                      </c:pt>
                      <c:pt idx="712">
                        <c:v>0</c:v>
                      </c:pt>
                      <c:pt idx="713">
                        <c:v>0</c:v>
                      </c:pt>
                      <c:pt idx="714">
                        <c:v>0</c:v>
                      </c:pt>
                      <c:pt idx="715">
                        <c:v>0</c:v>
                      </c:pt>
                      <c:pt idx="716">
                        <c:v>0</c:v>
                      </c:pt>
                      <c:pt idx="717">
                        <c:v>0</c:v>
                      </c:pt>
                      <c:pt idx="718">
                        <c:v>0.5</c:v>
                      </c:pt>
                      <c:pt idx="719">
                        <c:v>0</c:v>
                      </c:pt>
                      <c:pt idx="720">
                        <c:v>0</c:v>
                      </c:pt>
                      <c:pt idx="721">
                        <c:v>0</c:v>
                      </c:pt>
                      <c:pt idx="722">
                        <c:v>0</c:v>
                      </c:pt>
                      <c:pt idx="723">
                        <c:v>0</c:v>
                      </c:pt>
                      <c:pt idx="724">
                        <c:v>0</c:v>
                      </c:pt>
                      <c:pt idx="725">
                        <c:v>0</c:v>
                      </c:pt>
                      <c:pt idx="726">
                        <c:v>0</c:v>
                      </c:pt>
                      <c:pt idx="727">
                        <c:v>0</c:v>
                      </c:pt>
                      <c:pt idx="728">
                        <c:v>0</c:v>
                      </c:pt>
                      <c:pt idx="729">
                        <c:v>0</c:v>
                      </c:pt>
                      <c:pt idx="730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6E21-4C9A-A46B-96B3C37A68A7}"/>
                  </c:ext>
                </c:extLst>
              </c15:ser>
            </c15:filteredLineSeries>
          </c:ext>
        </c:extLst>
      </c:lineChart>
      <c:lineChart>
        <c:grouping val="standard"/>
        <c:varyColors val="0"/>
        <c:ser>
          <c:idx val="7"/>
          <c:order val="3"/>
          <c:tx>
            <c:strRef>
              <c:f>Sheet1!$H$1</c:f>
              <c:strCache>
                <c:ptCount val="1"/>
                <c:pt idx="0">
                  <c:v>Rainfall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iamond"/>
            <c:size val="7"/>
            <c:spPr>
              <a:noFill/>
              <a:ln w="9525">
                <a:solidFill>
                  <a:srgbClr val="0070C0"/>
                </a:solidFill>
              </a:ln>
              <a:effectLst/>
            </c:spPr>
          </c:marker>
          <c:cat>
            <c:numRef>
              <c:f>Sheet1!$D$2:$D$732</c:f>
              <c:numCache>
                <c:formatCode>[$-409]d\-mmm\-yy;@</c:formatCode>
                <c:ptCount val="731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  <c:pt idx="639">
                  <c:v>42644</c:v>
                </c:pt>
                <c:pt idx="640">
                  <c:v>42645</c:v>
                </c:pt>
                <c:pt idx="641">
                  <c:v>42646</c:v>
                </c:pt>
                <c:pt idx="642">
                  <c:v>42647</c:v>
                </c:pt>
                <c:pt idx="643">
                  <c:v>42648</c:v>
                </c:pt>
                <c:pt idx="644">
                  <c:v>42649</c:v>
                </c:pt>
                <c:pt idx="645">
                  <c:v>42650</c:v>
                </c:pt>
                <c:pt idx="646">
                  <c:v>42651</c:v>
                </c:pt>
                <c:pt idx="647">
                  <c:v>42652</c:v>
                </c:pt>
                <c:pt idx="648">
                  <c:v>42653</c:v>
                </c:pt>
                <c:pt idx="649">
                  <c:v>42654</c:v>
                </c:pt>
                <c:pt idx="650">
                  <c:v>42655</c:v>
                </c:pt>
                <c:pt idx="651">
                  <c:v>42656</c:v>
                </c:pt>
                <c:pt idx="652">
                  <c:v>42657</c:v>
                </c:pt>
                <c:pt idx="653">
                  <c:v>42658</c:v>
                </c:pt>
                <c:pt idx="654">
                  <c:v>42659</c:v>
                </c:pt>
                <c:pt idx="655">
                  <c:v>42660</c:v>
                </c:pt>
                <c:pt idx="656">
                  <c:v>42661</c:v>
                </c:pt>
                <c:pt idx="657">
                  <c:v>42662</c:v>
                </c:pt>
                <c:pt idx="658">
                  <c:v>42663</c:v>
                </c:pt>
                <c:pt idx="659">
                  <c:v>42664</c:v>
                </c:pt>
                <c:pt idx="660">
                  <c:v>42665</c:v>
                </c:pt>
                <c:pt idx="661">
                  <c:v>42666</c:v>
                </c:pt>
                <c:pt idx="662">
                  <c:v>42667</c:v>
                </c:pt>
                <c:pt idx="663">
                  <c:v>42668</c:v>
                </c:pt>
                <c:pt idx="664">
                  <c:v>42669</c:v>
                </c:pt>
                <c:pt idx="665">
                  <c:v>42670</c:v>
                </c:pt>
                <c:pt idx="666">
                  <c:v>42671</c:v>
                </c:pt>
                <c:pt idx="667">
                  <c:v>42672</c:v>
                </c:pt>
                <c:pt idx="668">
                  <c:v>42673</c:v>
                </c:pt>
                <c:pt idx="669">
                  <c:v>42674</c:v>
                </c:pt>
                <c:pt idx="670">
                  <c:v>42675</c:v>
                </c:pt>
                <c:pt idx="671">
                  <c:v>42676</c:v>
                </c:pt>
                <c:pt idx="672">
                  <c:v>42677</c:v>
                </c:pt>
                <c:pt idx="673">
                  <c:v>42678</c:v>
                </c:pt>
                <c:pt idx="674">
                  <c:v>42679</c:v>
                </c:pt>
                <c:pt idx="675">
                  <c:v>42680</c:v>
                </c:pt>
                <c:pt idx="676">
                  <c:v>42681</c:v>
                </c:pt>
                <c:pt idx="677">
                  <c:v>42682</c:v>
                </c:pt>
                <c:pt idx="678">
                  <c:v>42683</c:v>
                </c:pt>
                <c:pt idx="679">
                  <c:v>42684</c:v>
                </c:pt>
                <c:pt idx="680">
                  <c:v>42685</c:v>
                </c:pt>
                <c:pt idx="681">
                  <c:v>42686</c:v>
                </c:pt>
                <c:pt idx="682">
                  <c:v>42687</c:v>
                </c:pt>
                <c:pt idx="683">
                  <c:v>42688</c:v>
                </c:pt>
                <c:pt idx="684">
                  <c:v>42689</c:v>
                </c:pt>
                <c:pt idx="685">
                  <c:v>42690</c:v>
                </c:pt>
                <c:pt idx="686">
                  <c:v>42691</c:v>
                </c:pt>
                <c:pt idx="687">
                  <c:v>42692</c:v>
                </c:pt>
                <c:pt idx="688">
                  <c:v>42693</c:v>
                </c:pt>
                <c:pt idx="689">
                  <c:v>42694</c:v>
                </c:pt>
                <c:pt idx="690">
                  <c:v>42695</c:v>
                </c:pt>
                <c:pt idx="691">
                  <c:v>42696</c:v>
                </c:pt>
                <c:pt idx="692">
                  <c:v>42697</c:v>
                </c:pt>
                <c:pt idx="693">
                  <c:v>42698</c:v>
                </c:pt>
                <c:pt idx="694">
                  <c:v>42699</c:v>
                </c:pt>
                <c:pt idx="695">
                  <c:v>42700</c:v>
                </c:pt>
                <c:pt idx="696">
                  <c:v>42701</c:v>
                </c:pt>
                <c:pt idx="697">
                  <c:v>42702</c:v>
                </c:pt>
                <c:pt idx="698">
                  <c:v>42703</c:v>
                </c:pt>
                <c:pt idx="699">
                  <c:v>42704</c:v>
                </c:pt>
                <c:pt idx="700">
                  <c:v>42705</c:v>
                </c:pt>
                <c:pt idx="701">
                  <c:v>42706</c:v>
                </c:pt>
                <c:pt idx="702">
                  <c:v>42707</c:v>
                </c:pt>
                <c:pt idx="703">
                  <c:v>42708</c:v>
                </c:pt>
                <c:pt idx="704">
                  <c:v>42709</c:v>
                </c:pt>
                <c:pt idx="705">
                  <c:v>42710</c:v>
                </c:pt>
                <c:pt idx="706">
                  <c:v>42711</c:v>
                </c:pt>
                <c:pt idx="707">
                  <c:v>42712</c:v>
                </c:pt>
                <c:pt idx="708">
                  <c:v>42713</c:v>
                </c:pt>
                <c:pt idx="709">
                  <c:v>42714</c:v>
                </c:pt>
                <c:pt idx="710">
                  <c:v>42715</c:v>
                </c:pt>
                <c:pt idx="711">
                  <c:v>42716</c:v>
                </c:pt>
                <c:pt idx="712">
                  <c:v>42717</c:v>
                </c:pt>
                <c:pt idx="713">
                  <c:v>42718</c:v>
                </c:pt>
                <c:pt idx="714">
                  <c:v>42719</c:v>
                </c:pt>
                <c:pt idx="715">
                  <c:v>42720</c:v>
                </c:pt>
                <c:pt idx="716">
                  <c:v>42721</c:v>
                </c:pt>
                <c:pt idx="717">
                  <c:v>42722</c:v>
                </c:pt>
                <c:pt idx="718">
                  <c:v>42723</c:v>
                </c:pt>
                <c:pt idx="719">
                  <c:v>42724</c:v>
                </c:pt>
                <c:pt idx="720">
                  <c:v>42725</c:v>
                </c:pt>
                <c:pt idx="721">
                  <c:v>42726</c:v>
                </c:pt>
                <c:pt idx="722">
                  <c:v>42727</c:v>
                </c:pt>
                <c:pt idx="723">
                  <c:v>42728</c:v>
                </c:pt>
                <c:pt idx="724">
                  <c:v>42729</c:v>
                </c:pt>
                <c:pt idx="725">
                  <c:v>42730</c:v>
                </c:pt>
                <c:pt idx="726">
                  <c:v>42731</c:v>
                </c:pt>
                <c:pt idx="727">
                  <c:v>42732</c:v>
                </c:pt>
                <c:pt idx="728">
                  <c:v>42733</c:v>
                </c:pt>
                <c:pt idx="729">
                  <c:v>42734</c:v>
                </c:pt>
                <c:pt idx="730">
                  <c:v>42735</c:v>
                </c:pt>
              </c:numCache>
            </c:numRef>
          </c:cat>
          <c:val>
            <c:numRef>
              <c:f>Sheet1!$H$2:$H$1461</c:f>
              <c:numCache>
                <c:formatCode>General</c:formatCode>
                <c:ptCount val="146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0.32500000000000018</c:v>
                </c:pt>
                <c:pt idx="59">
                  <c:v>0.10750000000000004</c:v>
                </c:pt>
                <c:pt idx="60">
                  <c:v>5.0000000000000027E-3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3.2500000000000001E-2</c:v>
                </c:pt>
                <c:pt idx="70">
                  <c:v>0</c:v>
                </c:pt>
                <c:pt idx="71">
                  <c:v>3.0000000000000002E-2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6.0000000000000026E-2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7.7500000000000013E-2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0.17750000000000007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0.14250000000000004</c:v>
                </c:pt>
                <c:pt idx="157">
                  <c:v>0.57250000000000001</c:v>
                </c:pt>
                <c:pt idx="158">
                  <c:v>0.255</c:v>
                </c:pt>
                <c:pt idx="159">
                  <c:v>0.64500000000000035</c:v>
                </c:pt>
                <c:pt idx="160">
                  <c:v>0.4425</c:v>
                </c:pt>
                <c:pt idx="161">
                  <c:v>0.49750000000000016</c:v>
                </c:pt>
                <c:pt idx="162">
                  <c:v>1.7</c:v>
                </c:pt>
                <c:pt idx="163">
                  <c:v>1.0899999999999992</c:v>
                </c:pt>
                <c:pt idx="164">
                  <c:v>1.9000000000000001</c:v>
                </c:pt>
                <c:pt idx="165">
                  <c:v>0.86000000000000032</c:v>
                </c:pt>
                <c:pt idx="166">
                  <c:v>1.4949999999999994</c:v>
                </c:pt>
                <c:pt idx="167">
                  <c:v>1.4124999999999994</c:v>
                </c:pt>
                <c:pt idx="168">
                  <c:v>1.7049999999999994</c:v>
                </c:pt>
                <c:pt idx="169">
                  <c:v>1.8599999999999992</c:v>
                </c:pt>
                <c:pt idx="170">
                  <c:v>1.58</c:v>
                </c:pt>
                <c:pt idx="171">
                  <c:v>2.8</c:v>
                </c:pt>
                <c:pt idx="172">
                  <c:v>1.25</c:v>
                </c:pt>
                <c:pt idx="173">
                  <c:v>3.1525000000000003</c:v>
                </c:pt>
                <c:pt idx="174">
                  <c:v>2.7250000000000001</c:v>
                </c:pt>
                <c:pt idx="175">
                  <c:v>1.2949999999999993</c:v>
                </c:pt>
                <c:pt idx="176">
                  <c:v>1.24</c:v>
                </c:pt>
                <c:pt idx="177">
                  <c:v>0.39750000000000024</c:v>
                </c:pt>
                <c:pt idx="178">
                  <c:v>0.62749999999999995</c:v>
                </c:pt>
                <c:pt idx="179">
                  <c:v>0.97249999999999992</c:v>
                </c:pt>
                <c:pt idx="180">
                  <c:v>0.55500000000000005</c:v>
                </c:pt>
                <c:pt idx="181">
                  <c:v>0.91500000000000004</c:v>
                </c:pt>
                <c:pt idx="182">
                  <c:v>7.5000000000000011E-2</c:v>
                </c:pt>
                <c:pt idx="183">
                  <c:v>0.18250000000000008</c:v>
                </c:pt>
                <c:pt idx="184">
                  <c:v>0.26750000000000002</c:v>
                </c:pt>
                <c:pt idx="185">
                  <c:v>0.13750000000000001</c:v>
                </c:pt>
                <c:pt idx="186">
                  <c:v>1.1475</c:v>
                </c:pt>
                <c:pt idx="187">
                  <c:v>1.1850000000000001</c:v>
                </c:pt>
                <c:pt idx="188">
                  <c:v>0.78</c:v>
                </c:pt>
                <c:pt idx="189">
                  <c:v>0.77000000000000035</c:v>
                </c:pt>
                <c:pt idx="190">
                  <c:v>0.37500000000000017</c:v>
                </c:pt>
                <c:pt idx="191">
                  <c:v>0.64250000000000029</c:v>
                </c:pt>
                <c:pt idx="192">
                  <c:v>0.49000000000000016</c:v>
                </c:pt>
                <c:pt idx="193">
                  <c:v>0.29750000000000021</c:v>
                </c:pt>
                <c:pt idx="194">
                  <c:v>5.5000000000000014E-2</c:v>
                </c:pt>
                <c:pt idx="195">
                  <c:v>0.28750000000000014</c:v>
                </c:pt>
                <c:pt idx="196">
                  <c:v>0.88749999999999996</c:v>
                </c:pt>
                <c:pt idx="197">
                  <c:v>0.89249999999999996</c:v>
                </c:pt>
                <c:pt idx="198">
                  <c:v>0.70000000000000029</c:v>
                </c:pt>
                <c:pt idx="199">
                  <c:v>1.6400000000000001</c:v>
                </c:pt>
                <c:pt idx="200">
                  <c:v>1.3174999999999994</c:v>
                </c:pt>
                <c:pt idx="201">
                  <c:v>1.9500000000000008</c:v>
                </c:pt>
                <c:pt idx="202">
                  <c:v>1.5825</c:v>
                </c:pt>
                <c:pt idx="203">
                  <c:v>1.1025</c:v>
                </c:pt>
                <c:pt idx="204">
                  <c:v>1.6300000000000001</c:v>
                </c:pt>
                <c:pt idx="205">
                  <c:v>1.4</c:v>
                </c:pt>
                <c:pt idx="206">
                  <c:v>1.355</c:v>
                </c:pt>
                <c:pt idx="207">
                  <c:v>1.48</c:v>
                </c:pt>
                <c:pt idx="208">
                  <c:v>1.7574999999999994</c:v>
                </c:pt>
                <c:pt idx="209">
                  <c:v>2.0500000000000003</c:v>
                </c:pt>
                <c:pt idx="210">
                  <c:v>1.4624999999999992</c:v>
                </c:pt>
                <c:pt idx="211">
                  <c:v>1.1600000000000001</c:v>
                </c:pt>
                <c:pt idx="212">
                  <c:v>1.125</c:v>
                </c:pt>
                <c:pt idx="213">
                  <c:v>1.07</c:v>
                </c:pt>
                <c:pt idx="214">
                  <c:v>0.39000000000000018</c:v>
                </c:pt>
                <c:pt idx="215">
                  <c:v>0.73500000000000043</c:v>
                </c:pt>
                <c:pt idx="216">
                  <c:v>0.76250000000000029</c:v>
                </c:pt>
                <c:pt idx="217">
                  <c:v>0.54500000000000004</c:v>
                </c:pt>
                <c:pt idx="218">
                  <c:v>0.77750000000000041</c:v>
                </c:pt>
                <c:pt idx="219">
                  <c:v>0.52749999999999997</c:v>
                </c:pt>
                <c:pt idx="220">
                  <c:v>0.2</c:v>
                </c:pt>
                <c:pt idx="221">
                  <c:v>0.38500000000000018</c:v>
                </c:pt>
                <c:pt idx="222">
                  <c:v>0.62000000000000033</c:v>
                </c:pt>
                <c:pt idx="223">
                  <c:v>0.69000000000000028</c:v>
                </c:pt>
                <c:pt idx="224">
                  <c:v>1.1475</c:v>
                </c:pt>
                <c:pt idx="225">
                  <c:v>1.1675</c:v>
                </c:pt>
                <c:pt idx="226">
                  <c:v>0.76250000000000029</c:v>
                </c:pt>
                <c:pt idx="227">
                  <c:v>0.60500000000000032</c:v>
                </c:pt>
                <c:pt idx="228">
                  <c:v>0.22</c:v>
                </c:pt>
                <c:pt idx="229">
                  <c:v>2.5000000000000014E-3</c:v>
                </c:pt>
                <c:pt idx="230">
                  <c:v>2.5000000000000014E-3</c:v>
                </c:pt>
                <c:pt idx="231">
                  <c:v>7.7500000000000013E-2</c:v>
                </c:pt>
                <c:pt idx="232">
                  <c:v>1.2149999999999994</c:v>
                </c:pt>
                <c:pt idx="233">
                  <c:v>0.9600000000000003</c:v>
                </c:pt>
                <c:pt idx="234">
                  <c:v>1.1925000000000001</c:v>
                </c:pt>
                <c:pt idx="235">
                  <c:v>0.8125</c:v>
                </c:pt>
                <c:pt idx="236">
                  <c:v>1.3775000000000002</c:v>
                </c:pt>
                <c:pt idx="237">
                  <c:v>0.28000000000000008</c:v>
                </c:pt>
                <c:pt idx="238">
                  <c:v>0.53749999999999998</c:v>
                </c:pt>
                <c:pt idx="239">
                  <c:v>0.49250000000000022</c:v>
                </c:pt>
                <c:pt idx="240">
                  <c:v>0.71250000000000002</c:v>
                </c:pt>
                <c:pt idx="241">
                  <c:v>0.69000000000000028</c:v>
                </c:pt>
                <c:pt idx="242">
                  <c:v>0.505</c:v>
                </c:pt>
                <c:pt idx="243">
                  <c:v>0.31500000000000017</c:v>
                </c:pt>
                <c:pt idx="244">
                  <c:v>0.12000000000000002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0.42500000000000021</c:v>
                </c:pt>
                <c:pt idx="251">
                  <c:v>4.2500000000000003E-2</c:v>
                </c:pt>
                <c:pt idx="252">
                  <c:v>6.25E-2</c:v>
                </c:pt>
                <c:pt idx="253">
                  <c:v>0.2225</c:v>
                </c:pt>
                <c:pt idx="254">
                  <c:v>0.24250000000000008</c:v>
                </c:pt>
                <c:pt idx="255">
                  <c:v>9.5000000000000043E-2</c:v>
                </c:pt>
                <c:pt idx="256">
                  <c:v>1.2124999999999992</c:v>
                </c:pt>
                <c:pt idx="257">
                  <c:v>1.0725</c:v>
                </c:pt>
                <c:pt idx="258">
                  <c:v>1.0074999999999992</c:v>
                </c:pt>
                <c:pt idx="259">
                  <c:v>0.4150000000000002</c:v>
                </c:pt>
                <c:pt idx="260">
                  <c:v>0.93500000000000005</c:v>
                </c:pt>
                <c:pt idx="261">
                  <c:v>1.5274999999999992</c:v>
                </c:pt>
                <c:pt idx="262">
                  <c:v>2.3699999999999997</c:v>
                </c:pt>
                <c:pt idx="263">
                  <c:v>1.5874999999999992</c:v>
                </c:pt>
                <c:pt idx="264">
                  <c:v>0.24750000000000011</c:v>
                </c:pt>
                <c:pt idx="265">
                  <c:v>0</c:v>
                </c:pt>
                <c:pt idx="266">
                  <c:v>2.5000000000000014E-3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5.7500000000000023E-2</c:v>
                </c:pt>
                <c:pt idx="275">
                  <c:v>0.31500000000000017</c:v>
                </c:pt>
                <c:pt idx="276">
                  <c:v>2.7500000000000011E-2</c:v>
                </c:pt>
                <c:pt idx="277">
                  <c:v>0.23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1.0000000000000005E-2</c:v>
                </c:pt>
                <c:pt idx="283">
                  <c:v>0.1925</c:v>
                </c:pt>
                <c:pt idx="284">
                  <c:v>9.7500000000000045E-2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0.11499999999999998</c:v>
                </c:pt>
                <c:pt idx="298">
                  <c:v>2.5000000000000001E-2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4.2500000000000003E-2</c:v>
                </c:pt>
                <c:pt idx="325">
                  <c:v>0.63000000000000034</c:v>
                </c:pt>
                <c:pt idx="326">
                  <c:v>0.54249999999999998</c:v>
                </c:pt>
                <c:pt idx="327">
                  <c:v>0</c:v>
                </c:pt>
                <c:pt idx="328">
                  <c:v>7.5000000000000041E-3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7.5000000000000041E-3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3.0000000000000002E-2</c:v>
                </c:pt>
                <c:pt idx="508">
                  <c:v>5.7500000000000023E-2</c:v>
                </c:pt>
                <c:pt idx="509">
                  <c:v>5.7500000000000023E-2</c:v>
                </c:pt>
                <c:pt idx="510">
                  <c:v>0.2400000000000001</c:v>
                </c:pt>
                <c:pt idx="511">
                  <c:v>3.2500000000000001E-2</c:v>
                </c:pt>
                <c:pt idx="512">
                  <c:v>0</c:v>
                </c:pt>
                <c:pt idx="513">
                  <c:v>5.7500000000000023E-2</c:v>
                </c:pt>
                <c:pt idx="514">
                  <c:v>3.7500000000000006E-2</c:v>
                </c:pt>
                <c:pt idx="515">
                  <c:v>1.0000000000000005E-2</c:v>
                </c:pt>
                <c:pt idx="516">
                  <c:v>2.5000000000000014E-3</c:v>
                </c:pt>
                <c:pt idx="517">
                  <c:v>3.0000000000000002E-2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0.10500000000000002</c:v>
                </c:pt>
                <c:pt idx="526">
                  <c:v>0.3475000000000002</c:v>
                </c:pt>
                <c:pt idx="527">
                  <c:v>1.5674999999999992</c:v>
                </c:pt>
                <c:pt idx="528">
                  <c:v>1.1949999999999998</c:v>
                </c:pt>
                <c:pt idx="529">
                  <c:v>1.0425</c:v>
                </c:pt>
                <c:pt idx="530">
                  <c:v>0.30750000000000016</c:v>
                </c:pt>
                <c:pt idx="531">
                  <c:v>0.81499999999999995</c:v>
                </c:pt>
                <c:pt idx="532">
                  <c:v>0.27250000000000002</c:v>
                </c:pt>
                <c:pt idx="533">
                  <c:v>0.2525</c:v>
                </c:pt>
                <c:pt idx="534">
                  <c:v>2.0250000000000004</c:v>
                </c:pt>
                <c:pt idx="535">
                  <c:v>1.9400000000000008</c:v>
                </c:pt>
                <c:pt idx="536">
                  <c:v>1.0425</c:v>
                </c:pt>
                <c:pt idx="537">
                  <c:v>1.1724999999999999</c:v>
                </c:pt>
                <c:pt idx="538">
                  <c:v>0.70500000000000029</c:v>
                </c:pt>
                <c:pt idx="539">
                  <c:v>0.51249999999999996</c:v>
                </c:pt>
                <c:pt idx="540">
                  <c:v>1.0674999999999994</c:v>
                </c:pt>
                <c:pt idx="541">
                  <c:v>2.8724999999999987</c:v>
                </c:pt>
                <c:pt idx="542">
                  <c:v>1.2374999999999994</c:v>
                </c:pt>
                <c:pt idx="543">
                  <c:v>1.2524999999999993</c:v>
                </c:pt>
                <c:pt idx="544">
                  <c:v>2.3749999999999987</c:v>
                </c:pt>
                <c:pt idx="545">
                  <c:v>1.46</c:v>
                </c:pt>
                <c:pt idx="546">
                  <c:v>1.165</c:v>
                </c:pt>
                <c:pt idx="547">
                  <c:v>2.7875000000000014</c:v>
                </c:pt>
                <c:pt idx="548">
                  <c:v>3.7925</c:v>
                </c:pt>
                <c:pt idx="549">
                  <c:v>3.7524999999999982</c:v>
                </c:pt>
                <c:pt idx="550">
                  <c:v>2.7050000000000001</c:v>
                </c:pt>
                <c:pt idx="551">
                  <c:v>2.4449999999999998</c:v>
                </c:pt>
                <c:pt idx="552">
                  <c:v>0.48750000000000016</c:v>
                </c:pt>
                <c:pt idx="553">
                  <c:v>0.46750000000000008</c:v>
                </c:pt>
                <c:pt idx="554">
                  <c:v>1.2049999999999992</c:v>
                </c:pt>
                <c:pt idx="555">
                  <c:v>2.7275000000000018</c:v>
                </c:pt>
                <c:pt idx="556">
                  <c:v>4.0624999999999973</c:v>
                </c:pt>
                <c:pt idx="557">
                  <c:v>3.4175</c:v>
                </c:pt>
                <c:pt idx="558">
                  <c:v>1.9650000000000001</c:v>
                </c:pt>
                <c:pt idx="559">
                  <c:v>1.1074999999999993</c:v>
                </c:pt>
                <c:pt idx="560">
                  <c:v>0.59749999999999959</c:v>
                </c:pt>
                <c:pt idx="561">
                  <c:v>0.8200000000000004</c:v>
                </c:pt>
                <c:pt idx="562">
                  <c:v>1.5125</c:v>
                </c:pt>
                <c:pt idx="563">
                  <c:v>1.54</c:v>
                </c:pt>
                <c:pt idx="564">
                  <c:v>2.0349999999999997</c:v>
                </c:pt>
                <c:pt idx="565">
                  <c:v>2.5625</c:v>
                </c:pt>
                <c:pt idx="566">
                  <c:v>3.1349999999999998</c:v>
                </c:pt>
                <c:pt idx="567">
                  <c:v>1.45</c:v>
                </c:pt>
                <c:pt idx="568">
                  <c:v>1.9750000000000001</c:v>
                </c:pt>
                <c:pt idx="569">
                  <c:v>1.32</c:v>
                </c:pt>
                <c:pt idx="570">
                  <c:v>1.0399999999999991</c:v>
                </c:pt>
                <c:pt idx="571">
                  <c:v>1.25</c:v>
                </c:pt>
                <c:pt idx="572">
                  <c:v>0.7775000000000003</c:v>
                </c:pt>
                <c:pt idx="573">
                  <c:v>1.1000000000000001</c:v>
                </c:pt>
                <c:pt idx="574">
                  <c:v>1.4049999999999994</c:v>
                </c:pt>
                <c:pt idx="575">
                  <c:v>1.2999999999999992</c:v>
                </c:pt>
                <c:pt idx="576">
                  <c:v>2.0074999999999998</c:v>
                </c:pt>
                <c:pt idx="577">
                  <c:v>2.92</c:v>
                </c:pt>
                <c:pt idx="578">
                  <c:v>3.3874999999999997</c:v>
                </c:pt>
                <c:pt idx="579">
                  <c:v>3.8849999999999998</c:v>
                </c:pt>
                <c:pt idx="580">
                  <c:v>2.4975000000000001</c:v>
                </c:pt>
                <c:pt idx="581">
                  <c:v>1.2049999999999994</c:v>
                </c:pt>
                <c:pt idx="582">
                  <c:v>2.5825000000000005</c:v>
                </c:pt>
                <c:pt idx="583">
                  <c:v>1.8000000000000003</c:v>
                </c:pt>
                <c:pt idx="584">
                  <c:v>0.81500000000000039</c:v>
                </c:pt>
                <c:pt idx="585">
                  <c:v>1.6524999999999999</c:v>
                </c:pt>
                <c:pt idx="586">
                  <c:v>1.6800000000000006</c:v>
                </c:pt>
                <c:pt idx="587">
                  <c:v>1.615</c:v>
                </c:pt>
                <c:pt idx="588">
                  <c:v>1.6349999999999998</c:v>
                </c:pt>
                <c:pt idx="589">
                  <c:v>0.93500000000000005</c:v>
                </c:pt>
                <c:pt idx="590">
                  <c:v>0.46500000000000002</c:v>
                </c:pt>
                <c:pt idx="591">
                  <c:v>0.36250000000000016</c:v>
                </c:pt>
                <c:pt idx="592">
                  <c:v>0.44500000000000001</c:v>
                </c:pt>
                <c:pt idx="593">
                  <c:v>0.30250000000000021</c:v>
                </c:pt>
                <c:pt idx="594">
                  <c:v>0.45</c:v>
                </c:pt>
                <c:pt idx="595">
                  <c:v>0.76000000000000034</c:v>
                </c:pt>
                <c:pt idx="596">
                  <c:v>0.36500000000000021</c:v>
                </c:pt>
                <c:pt idx="597">
                  <c:v>0.36250000000000016</c:v>
                </c:pt>
                <c:pt idx="598">
                  <c:v>0.6950000000000004</c:v>
                </c:pt>
                <c:pt idx="599">
                  <c:v>1.23</c:v>
                </c:pt>
                <c:pt idx="600">
                  <c:v>1.5474999999999994</c:v>
                </c:pt>
                <c:pt idx="601">
                  <c:v>1.71</c:v>
                </c:pt>
                <c:pt idx="602">
                  <c:v>0.49500000000000016</c:v>
                </c:pt>
                <c:pt idx="603">
                  <c:v>1.2374999999999992</c:v>
                </c:pt>
                <c:pt idx="604">
                  <c:v>1.1875</c:v>
                </c:pt>
                <c:pt idx="605">
                  <c:v>1.0525</c:v>
                </c:pt>
                <c:pt idx="606">
                  <c:v>1.0024999999999993</c:v>
                </c:pt>
                <c:pt idx="607">
                  <c:v>0.91249999999999998</c:v>
                </c:pt>
                <c:pt idx="608">
                  <c:v>0.6825</c:v>
                </c:pt>
                <c:pt idx="609">
                  <c:v>1.0174999999999994</c:v>
                </c:pt>
                <c:pt idx="610">
                  <c:v>1.1400000000000001</c:v>
                </c:pt>
                <c:pt idx="611">
                  <c:v>0.42000000000000015</c:v>
                </c:pt>
                <c:pt idx="612">
                  <c:v>0.15750000000000008</c:v>
                </c:pt>
                <c:pt idx="613">
                  <c:v>0.34250000000000008</c:v>
                </c:pt>
                <c:pt idx="614">
                  <c:v>0.49250000000000022</c:v>
                </c:pt>
                <c:pt idx="615">
                  <c:v>0.47750000000000015</c:v>
                </c:pt>
                <c:pt idx="616">
                  <c:v>0.26500000000000001</c:v>
                </c:pt>
                <c:pt idx="617">
                  <c:v>1.5000000000000001E-2</c:v>
                </c:pt>
                <c:pt idx="618">
                  <c:v>1.2500000000000001E-2</c:v>
                </c:pt>
                <c:pt idx="619">
                  <c:v>6.7500000000000004E-2</c:v>
                </c:pt>
                <c:pt idx="620">
                  <c:v>5.0000000000000027E-3</c:v>
                </c:pt>
                <c:pt idx="621">
                  <c:v>2.5000000000000014E-3</c:v>
                </c:pt>
                <c:pt idx="622">
                  <c:v>6.0000000000000026E-2</c:v>
                </c:pt>
                <c:pt idx="623">
                  <c:v>1.2849999999999993</c:v>
                </c:pt>
                <c:pt idx="624">
                  <c:v>10.2925</c:v>
                </c:pt>
                <c:pt idx="625">
                  <c:v>4.2</c:v>
                </c:pt>
                <c:pt idx="626">
                  <c:v>5.1099999999999985</c:v>
                </c:pt>
                <c:pt idx="627">
                  <c:v>1.6025</c:v>
                </c:pt>
                <c:pt idx="628">
                  <c:v>1.7874999999999994</c:v>
                </c:pt>
                <c:pt idx="629">
                  <c:v>2.7224999999999997</c:v>
                </c:pt>
                <c:pt idx="630">
                  <c:v>0.78249999999999997</c:v>
                </c:pt>
                <c:pt idx="631">
                  <c:v>2.75</c:v>
                </c:pt>
                <c:pt idx="632">
                  <c:v>0.77500000000000036</c:v>
                </c:pt>
                <c:pt idx="633">
                  <c:v>0.48750000000000021</c:v>
                </c:pt>
                <c:pt idx="634">
                  <c:v>0.60749999999999993</c:v>
                </c:pt>
                <c:pt idx="635">
                  <c:v>0.19500000000000001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1.125</c:v>
                </c:pt>
                <c:pt idx="640">
                  <c:v>0.92500000000000004</c:v>
                </c:pt>
                <c:pt idx="641">
                  <c:v>0.49250000000000022</c:v>
                </c:pt>
                <c:pt idx="642">
                  <c:v>1.125</c:v>
                </c:pt>
                <c:pt idx="643">
                  <c:v>0.98749999999999971</c:v>
                </c:pt>
                <c:pt idx="644">
                  <c:v>0.21250000000000008</c:v>
                </c:pt>
                <c:pt idx="645">
                  <c:v>2.7500000000000011E-2</c:v>
                </c:pt>
                <c:pt idx="646">
                  <c:v>0.11</c:v>
                </c:pt>
                <c:pt idx="647">
                  <c:v>5.0000000000000027E-3</c:v>
                </c:pt>
                <c:pt idx="648">
                  <c:v>7.0000000000000021E-2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E21-4C9A-A46B-96B3C37A68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3792768"/>
        <c:axId val="53786496"/>
      </c:lineChart>
      <c:dateAx>
        <c:axId val="53762304"/>
        <c:scaling>
          <c:orientation val="minMax"/>
        </c:scaling>
        <c:delete val="0"/>
        <c:axPos val="b"/>
        <c:numFmt formatCode="[$-409]d\-mmm\-yy;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784576"/>
        <c:crosses val="autoZero"/>
        <c:auto val="1"/>
        <c:lblOffset val="100"/>
        <c:baseTimeUnit val="days"/>
      </c:dateAx>
      <c:valAx>
        <c:axId val="53784576"/>
        <c:scaling>
          <c:orientation val="minMax"/>
          <c:max val="4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kern="1200" baseline="0" dirty="0">
                    <a:solidFill>
                      <a:srgbClr val="000000"/>
                    </a:solidFill>
                    <a:effectLst/>
                  </a:rPr>
                  <a:t>Concentration in </a:t>
                </a:r>
                <a:r>
                  <a:rPr lang="en-US" sz="1200" b="1" i="0" kern="1200" baseline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µg/m</a:t>
                </a:r>
                <a:r>
                  <a:rPr lang="en-US" sz="1200" b="1" i="0" kern="1200" baseline="30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3</a:t>
                </a:r>
                <a:endParaRPr lang="en-US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1.2700780517311407E-2"/>
              <c:y val="0.2566851357522563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762304"/>
        <c:crosses val="autoZero"/>
        <c:crossBetween val="between"/>
      </c:valAx>
      <c:valAx>
        <c:axId val="53786496"/>
        <c:scaling>
          <c:orientation val="minMax"/>
          <c:max val="1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baseline="0" dirty="0">
                    <a:effectLst/>
                  </a:rPr>
                  <a:t>Rainfall (mm)</a:t>
                </a:r>
                <a:endParaRPr lang="en-US" sz="12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0.96287061404471386"/>
              <c:y val="0.276396548413446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792768"/>
        <c:crosses val="max"/>
        <c:crossBetween val="between"/>
        <c:majorUnit val="2"/>
      </c:valAx>
      <c:dateAx>
        <c:axId val="53792768"/>
        <c:scaling>
          <c:orientation val="minMax"/>
        </c:scaling>
        <c:delete val="1"/>
        <c:axPos val="b"/>
        <c:numFmt formatCode="[$-409]d\-mmm\-yy;@" sourceLinked="1"/>
        <c:majorTickMark val="out"/>
        <c:minorTickMark val="none"/>
        <c:tickLblPos val="nextTo"/>
        <c:crossAx val="53786496"/>
        <c:crosses val="autoZero"/>
        <c:auto val="1"/>
        <c:lblOffset val="100"/>
        <c:baseTimeUnit val="days"/>
        <c:majorUnit val="1"/>
        <c:minorUnit val="1"/>
      </c:date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66115854661544216"/>
          <c:y val="2.2058435802101879E-2"/>
          <c:w val="0.25473670525674008"/>
          <c:h val="4.9015872005157682E-2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0.0821</cdr:x>
      <cdr:y>0.66667</cdr:y>
    </cdr:from>
    <cdr:to>
      <cdr:x>0.9173</cdr:x>
      <cdr:y>0.67133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7EA65364-3F02-4715-9484-FA23B87503B6}"/>
            </a:ext>
          </a:extLst>
        </cdr:cNvPr>
        <cdr:cNvCxnSpPr/>
      </cdr:nvCxnSpPr>
      <cdr:spPr>
        <a:xfrm xmlns:a="http://schemas.openxmlformats.org/drawingml/2006/main">
          <a:off x="974437" y="3962401"/>
          <a:ext cx="9912379" cy="27708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C0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0.08412</cdr:x>
      <cdr:y>0.57576</cdr:y>
    </cdr:from>
    <cdr:to>
      <cdr:x>0.91963</cdr:x>
      <cdr:y>0.57809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62737916-6500-42D4-8CBE-172B2D19B0A3}"/>
            </a:ext>
          </a:extLst>
        </cdr:cNvPr>
        <cdr:cNvCxnSpPr/>
      </cdr:nvCxnSpPr>
      <cdr:spPr>
        <a:xfrm xmlns:a="http://schemas.openxmlformats.org/drawingml/2006/main">
          <a:off x="998408" y="3422073"/>
          <a:ext cx="9916117" cy="13854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tx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54A39-42B4-4FD2-8D1A-5C766417D0A1}" type="datetimeFigureOut">
              <a:rPr lang="en-IN" smtClean="0"/>
              <a:t>01-09-2020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8A65C-726A-43A2-95C6-64913C8124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3230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5E25B65-07B0-40B3-80C8-BDA8DFE43529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122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BD22-057B-4C0B-8388-AC4E95F21CE5}" type="datetimeFigureOut">
              <a:rPr lang="en-IN" smtClean="0"/>
              <a:t>01-09-2020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835-1713-46F5-9A9D-FDD7967ED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948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BD22-057B-4C0B-8388-AC4E95F21CE5}" type="datetimeFigureOut">
              <a:rPr lang="en-IN" smtClean="0"/>
              <a:t>01-09-2020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835-1713-46F5-9A9D-FDD7967ED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814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BD22-057B-4C0B-8388-AC4E95F21CE5}" type="datetimeFigureOut">
              <a:rPr lang="en-IN" smtClean="0"/>
              <a:t>01-09-2020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835-1713-46F5-9A9D-FDD7967ED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601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BD22-057B-4C0B-8388-AC4E95F21CE5}" type="datetimeFigureOut">
              <a:rPr lang="en-IN" smtClean="0"/>
              <a:t>01-09-2020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835-1713-46F5-9A9D-FDD7967ED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3471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BD22-057B-4C0B-8388-AC4E95F21CE5}" type="datetimeFigureOut">
              <a:rPr lang="en-IN" smtClean="0"/>
              <a:t>01-09-2020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835-1713-46F5-9A9D-FDD7967ED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43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BD22-057B-4C0B-8388-AC4E95F21CE5}" type="datetimeFigureOut">
              <a:rPr lang="en-IN" smtClean="0"/>
              <a:t>01-09-2020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835-1713-46F5-9A9D-FDD7967ED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793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BD22-057B-4C0B-8388-AC4E95F21CE5}" type="datetimeFigureOut">
              <a:rPr lang="en-IN" smtClean="0"/>
              <a:t>01-09-2020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835-1713-46F5-9A9D-FDD7967ED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744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BD22-057B-4C0B-8388-AC4E95F21CE5}" type="datetimeFigureOut">
              <a:rPr lang="en-IN" smtClean="0"/>
              <a:t>01-09-2020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835-1713-46F5-9A9D-FDD7967ED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777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BD22-057B-4C0B-8388-AC4E95F21CE5}" type="datetimeFigureOut">
              <a:rPr lang="en-IN" smtClean="0"/>
              <a:t>01-09-2020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835-1713-46F5-9A9D-FDD7967ED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581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BD22-057B-4C0B-8388-AC4E95F21CE5}" type="datetimeFigureOut">
              <a:rPr lang="en-IN" smtClean="0"/>
              <a:t>01-09-2020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835-1713-46F5-9A9D-FDD7967ED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324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BD22-057B-4C0B-8388-AC4E95F21CE5}" type="datetimeFigureOut">
              <a:rPr lang="en-IN" smtClean="0"/>
              <a:t>01-09-2020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835-1713-46F5-9A9D-FDD7967ED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27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1BD22-057B-4C0B-8388-AC4E95F21CE5}" type="datetimeFigureOut">
              <a:rPr lang="en-IN" smtClean="0"/>
              <a:t>01-09-2020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20835-1713-46F5-9A9D-FDD7967ED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42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3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363EAB-3E14-4262-A127-D93BBBCE62B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40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38375" y="1416051"/>
            <a:ext cx="7772400" cy="1470025"/>
          </a:xfrm>
        </p:spPr>
        <p:txBody>
          <a:bodyPr/>
          <a:lstStyle/>
          <a:p>
            <a:pPr eaLnBrk="1" hangingPunct="1"/>
            <a:br>
              <a:rPr lang="en-US" altLang="en-US" sz="3600" dirty="0"/>
            </a:br>
            <a:r>
              <a:rPr lang="en-US" altLang="en-US" b="1" dirty="0"/>
              <a:t>Air Quality</a:t>
            </a:r>
            <a:r>
              <a:rPr lang="en-US" altLang="en-US" sz="3600" dirty="0"/>
              <a:t> – L7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Virendra Sethi</a:t>
            </a:r>
          </a:p>
          <a:p>
            <a:pPr eaLnBrk="1" hangingPunct="1"/>
            <a:r>
              <a:rPr lang="en-US" altLang="en-US"/>
              <a:t>vsethi@iitb.ac.in</a:t>
            </a:r>
          </a:p>
          <a:p>
            <a:pPr eaLnBrk="1" hangingPunct="1"/>
            <a:r>
              <a:rPr lang="en-US" altLang="en-US"/>
              <a:t>7809</a:t>
            </a:r>
          </a:p>
        </p:txBody>
      </p:sp>
    </p:spTree>
    <p:extLst>
      <p:ext uri="{BB962C8B-B14F-4D97-AF65-F5344CB8AC3E}">
        <p14:creationId xmlns:p14="http://schemas.microsoft.com/office/powerpoint/2010/main" val="235315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51540BA7-8C1C-4A69-A2B7-9A249FC647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B68251DB-2B80-45D9-9124-31B791FBC6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3012" name="Picture 4" descr="images (22)">
            <a:extLst>
              <a:ext uri="{FF2B5EF4-FFF2-40B4-BE49-F238E27FC236}">
                <a16:creationId xmlns:a16="http://schemas.microsoft.com/office/drawing/2014/main" id="{9C558780-A851-4A71-B575-E50608B36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76400"/>
            <a:ext cx="3810000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5" descr="images (14)">
            <a:extLst>
              <a:ext uri="{FF2B5EF4-FFF2-40B4-BE49-F238E27FC236}">
                <a16:creationId xmlns:a16="http://schemas.microsoft.com/office/drawing/2014/main" id="{8C52DA91-7E18-4AEA-8770-688ECEC33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6" y="1828800"/>
            <a:ext cx="347027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20308816-57F4-4ED5-B935-6E0395D18F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Incinerators - Flares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E59F6524-9B1A-4BA0-9126-056F0E16D1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3F60D5B1-5E30-4AB9-9E72-759DDA4C5B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5059" name="Picture 3" descr="images (19)">
            <a:extLst>
              <a:ext uri="{FF2B5EF4-FFF2-40B4-BE49-F238E27FC236}">
                <a16:creationId xmlns:a16="http://schemas.microsoft.com/office/drawing/2014/main" id="{92E3049C-BD70-4DE0-A2D2-2A5957A0C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04800"/>
            <a:ext cx="6256338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 descr="images (17)">
            <a:extLst>
              <a:ext uri="{FF2B5EF4-FFF2-40B4-BE49-F238E27FC236}">
                <a16:creationId xmlns:a16="http://schemas.microsoft.com/office/drawing/2014/main" id="{BEE23E76-BA8E-4A34-8F2B-2A3B445D5230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6726" y="0"/>
            <a:ext cx="4816475" cy="7239000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E539E57E-466F-4663-956D-8EC8864E99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C830D57C-93F1-40AC-AC05-1119503F0E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6084" name="Picture 4" descr="images (21)">
            <a:extLst>
              <a:ext uri="{FF2B5EF4-FFF2-40B4-BE49-F238E27FC236}">
                <a16:creationId xmlns:a16="http://schemas.microsoft.com/office/drawing/2014/main" id="{DDEE3217-9971-48E9-BC75-43BFE839A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57201"/>
            <a:ext cx="8763000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 Learn Today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A4B286D9-024E-4A41-A04B-4903EA77B9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District Collectors’ perspective</a:t>
            </a:r>
          </a:p>
          <a:p>
            <a:pPr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9730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1981200" y="2577264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altLang="en-US" dirty="0"/>
              <a:t>Key Steps</a:t>
            </a:r>
            <a:br>
              <a:rPr lang="en-IN" altLang="en-US" dirty="0"/>
            </a:br>
            <a:r>
              <a:rPr lang="en-IN" altLang="en-US" dirty="0"/>
              <a:t>in</a:t>
            </a:r>
            <a:br>
              <a:rPr lang="en-IN" altLang="en-US" dirty="0"/>
            </a:br>
            <a:r>
              <a:rPr lang="en-IN" altLang="en-US" dirty="0"/>
              <a:t>Air Quality Management</a:t>
            </a:r>
            <a:br>
              <a:rPr lang="en-IN" altLang="en-US" dirty="0"/>
            </a:br>
            <a:r>
              <a:rPr lang="en-IN" altLang="en-US" dirty="0"/>
              <a:t>(AQM)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007481-DE3C-4F13-BE3D-18C7306211A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116942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926BDA4-3F77-4D55-B956-A9D833CB7759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/>
          </a:p>
        </p:txBody>
      </p:sp>
      <p:sp>
        <p:nvSpPr>
          <p:cNvPr id="5" name="TextBox 4"/>
          <p:cNvSpPr txBox="1"/>
          <p:nvPr/>
        </p:nvSpPr>
        <p:spPr>
          <a:xfrm>
            <a:off x="1663700" y="392114"/>
            <a:ext cx="1625600" cy="13234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IN" sz="1600" b="1" dirty="0">
                <a:solidFill>
                  <a:schemeClr val="bg1"/>
                </a:solidFill>
              </a:rPr>
              <a:t>Criteria Pollutant Measurements</a:t>
            </a:r>
          </a:p>
          <a:p>
            <a:pPr algn="ctr">
              <a:defRPr/>
            </a:pPr>
            <a:endParaRPr lang="en-IN" sz="16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IN" sz="1600" b="1" dirty="0">
                <a:solidFill>
                  <a:schemeClr val="bg1"/>
                </a:solidFill>
              </a:rPr>
              <a:t>Ongoing + Historical data 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324601" y="469900"/>
            <a:ext cx="1406525" cy="954088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1800" b="1">
                <a:solidFill>
                  <a:schemeClr val="bg1"/>
                </a:solidFill>
              </a:rPr>
              <a:t>National Standards </a:t>
            </a:r>
            <a:r>
              <a:rPr lang="en-IN" altLang="en-US" sz="2000" b="1">
                <a:solidFill>
                  <a:schemeClr val="bg1"/>
                </a:solidFill>
              </a:rPr>
              <a:t>(CPCB)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025900" y="900113"/>
            <a:ext cx="1625600" cy="40011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2000"/>
              <a:t>COMPARE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147888" y="2663825"/>
            <a:ext cx="1625600" cy="33813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1600" b="1">
                <a:solidFill>
                  <a:schemeClr val="bg1"/>
                </a:solidFill>
              </a:rPr>
              <a:t>In Compliance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448300" y="2652713"/>
            <a:ext cx="1625600" cy="584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1600" b="1">
                <a:solidFill>
                  <a:schemeClr val="bg1"/>
                </a:solidFill>
              </a:rPr>
              <a:t>NOT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1600" b="1">
                <a:solidFill>
                  <a:schemeClr val="bg1"/>
                </a:solidFill>
              </a:rPr>
              <a:t>in Compliance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352800" y="931864"/>
            <a:ext cx="609600" cy="33813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5651500" y="900114"/>
            <a:ext cx="609600" cy="3397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7937772">
            <a:off x="3233738" y="1830388"/>
            <a:ext cx="1568450" cy="3397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2592709">
            <a:off x="4559300" y="1782764"/>
            <a:ext cx="1568450" cy="3397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32000" y="3717925"/>
            <a:ext cx="1625600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IN" dirty="0"/>
              <a:t>Look out to prevent any significant deterioration</a:t>
            </a:r>
            <a:endParaRPr lang="en-IN" dirty="0">
              <a:sym typeface="Wingdings" panose="05000000000000000000" pitchFamily="2" charset="2"/>
            </a:endParaRPr>
          </a:p>
          <a:p>
            <a:pPr algn="ctr">
              <a:defRPr/>
            </a:pPr>
            <a:r>
              <a:rPr lang="en-IN" dirty="0">
                <a:sym typeface="Wingdings" panose="05000000000000000000" pitchFamily="2" charset="2"/>
              </a:rPr>
              <a:t> For now </a:t>
            </a:r>
            <a:endParaRPr lang="en-IN" dirty="0"/>
          </a:p>
        </p:txBody>
      </p:sp>
      <p:sp>
        <p:nvSpPr>
          <p:cNvPr id="15" name="Right Arrow 14"/>
          <p:cNvSpPr/>
          <p:nvPr/>
        </p:nvSpPr>
        <p:spPr>
          <a:xfrm rot="5400000">
            <a:off x="2539207" y="3205957"/>
            <a:ext cx="609600" cy="33813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07389" y="130175"/>
            <a:ext cx="2181225" cy="3381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IN" sz="1600" b="1" dirty="0">
                <a:solidFill>
                  <a:schemeClr val="bg1"/>
                </a:solidFill>
              </a:rPr>
              <a:t>Meteorological Data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07389" y="558800"/>
            <a:ext cx="178593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IN" b="1" dirty="0">
                <a:solidFill>
                  <a:schemeClr val="bg1"/>
                </a:solidFill>
              </a:rPr>
              <a:t>Topography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625726" y="6013450"/>
            <a:ext cx="1768475" cy="58420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1600" b="1">
                <a:solidFill>
                  <a:schemeClr val="bg1"/>
                </a:solidFill>
              </a:rPr>
              <a:t>Are all sources accounted for 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32801" y="1135063"/>
            <a:ext cx="2055813" cy="831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IN" sz="1600" b="1" dirty="0">
                <a:solidFill>
                  <a:schemeClr val="bg1"/>
                </a:solidFill>
              </a:rPr>
              <a:t>Inventory of </a:t>
            </a:r>
          </a:p>
          <a:p>
            <a:pPr>
              <a:defRPr/>
            </a:pPr>
            <a:r>
              <a:rPr lang="en-IN" sz="1600" b="1" dirty="0">
                <a:solidFill>
                  <a:schemeClr val="bg1"/>
                </a:solidFill>
              </a:rPr>
              <a:t>Sources (Point, Line, Area)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7700963" y="2128838"/>
            <a:ext cx="1625600" cy="70788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2000"/>
              <a:t>Dispersion Modelling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789863" y="3255964"/>
            <a:ext cx="1625600" cy="17541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1800"/>
              <a:t>Results  for Various Scenarios (BAU and Possible Interventions)</a:t>
            </a:r>
          </a:p>
        </p:txBody>
      </p:sp>
      <p:sp>
        <p:nvSpPr>
          <p:cNvPr id="22" name="Bent-Up Arrow 21"/>
          <p:cNvSpPr/>
          <p:nvPr/>
        </p:nvSpPr>
        <p:spPr>
          <a:xfrm rot="10800000">
            <a:off x="7853364" y="1319213"/>
            <a:ext cx="579437" cy="760412"/>
          </a:xfrm>
          <a:prstGeom prst="bentUpArrow">
            <a:avLst>
              <a:gd name="adj1" fmla="val 21371"/>
              <a:gd name="adj2" fmla="val 27542"/>
              <a:gd name="adj3" fmla="val 25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23" name="Right Arrow 22"/>
          <p:cNvSpPr/>
          <p:nvPr/>
        </p:nvSpPr>
        <p:spPr>
          <a:xfrm rot="5400000">
            <a:off x="8397082" y="2863057"/>
            <a:ext cx="358775" cy="33813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316538" y="4240213"/>
            <a:ext cx="1625600" cy="40011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2000"/>
              <a:t>COMPARE</a:t>
            </a:r>
          </a:p>
        </p:txBody>
      </p:sp>
      <p:sp>
        <p:nvSpPr>
          <p:cNvPr id="25" name="Right Arrow 24"/>
          <p:cNvSpPr/>
          <p:nvPr/>
        </p:nvSpPr>
        <p:spPr>
          <a:xfrm rot="2592709">
            <a:off x="2979739" y="2844801"/>
            <a:ext cx="3292475" cy="33972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 rot="9059773">
            <a:off x="6689725" y="3627439"/>
            <a:ext cx="1074738" cy="40163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16538" y="4962525"/>
            <a:ext cx="1625600" cy="9223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IN" dirty="0"/>
              <a:t>Possible Reasons for Differences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4451351" y="6007100"/>
            <a:ext cx="1749425" cy="58420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1600" b="1">
                <a:solidFill>
                  <a:schemeClr val="bg1"/>
                </a:solidFill>
              </a:rPr>
              <a:t>Are Industries* in Violation?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7693026" y="6022975"/>
            <a:ext cx="2974975" cy="707886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2000" b="1" dirty="0">
                <a:solidFill>
                  <a:schemeClr val="bg1"/>
                </a:solidFill>
              </a:rPr>
              <a:t>Mitigation Measures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IN" altLang="en-US" sz="20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324600" y="6013451"/>
            <a:ext cx="1244600" cy="646113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2000" b="1">
                <a:solidFill>
                  <a:schemeClr val="bg1"/>
                </a:solidFill>
              </a:rPr>
              <a:t>Carrying </a:t>
            </a:r>
            <a:r>
              <a:rPr lang="en-IN" altLang="en-US" sz="1600" b="1">
                <a:solidFill>
                  <a:schemeClr val="bg1"/>
                </a:solidFill>
              </a:rPr>
              <a:t>Capacity</a:t>
            </a:r>
          </a:p>
        </p:txBody>
      </p:sp>
      <p:sp>
        <p:nvSpPr>
          <p:cNvPr id="31" name="Right Arrow 30"/>
          <p:cNvSpPr/>
          <p:nvPr/>
        </p:nvSpPr>
        <p:spPr>
          <a:xfrm rot="5400000">
            <a:off x="5975351" y="4616451"/>
            <a:ext cx="358775" cy="3397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7387146">
            <a:off x="5064126" y="5768976"/>
            <a:ext cx="269875" cy="16827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Right Arrow 32"/>
          <p:cNvSpPr/>
          <p:nvPr/>
        </p:nvSpPr>
        <p:spPr>
          <a:xfrm rot="1891875">
            <a:off x="6896101" y="5561014"/>
            <a:ext cx="1076325" cy="1285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 rot="3383251">
            <a:off x="6938170" y="5799932"/>
            <a:ext cx="269875" cy="16986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 rot="19708125" flipH="1">
            <a:off x="4157664" y="5545138"/>
            <a:ext cx="1074737" cy="1270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12646025" y="4668839"/>
            <a:ext cx="1625600" cy="1015663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2000" b="1">
                <a:solidFill>
                  <a:schemeClr val="bg1"/>
                </a:solidFill>
              </a:rPr>
              <a:t>* Chemistry used for forensics</a:t>
            </a:r>
          </a:p>
        </p:txBody>
      </p:sp>
      <p:sp>
        <p:nvSpPr>
          <p:cNvPr id="37" name="Left-Right Arrow 36"/>
          <p:cNvSpPr/>
          <p:nvPr/>
        </p:nvSpPr>
        <p:spPr>
          <a:xfrm rot="16200000">
            <a:off x="8230394" y="5401469"/>
            <a:ext cx="839788" cy="304800"/>
          </a:xfrm>
          <a:prstGeom prst="leftRightArrow">
            <a:avLst/>
          </a:prstGeom>
          <a:gradFill flip="none" rotWithShape="1">
            <a:gsLst>
              <a:gs pos="0">
                <a:schemeClr val="accent4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38" name="Left-Right Arrow 37"/>
          <p:cNvSpPr/>
          <p:nvPr/>
        </p:nvSpPr>
        <p:spPr>
          <a:xfrm rot="16200000">
            <a:off x="8047038" y="3906838"/>
            <a:ext cx="3651250" cy="304800"/>
          </a:xfrm>
          <a:prstGeom prst="leftRightArrow">
            <a:avLst/>
          </a:prstGeom>
          <a:gradFill flip="none" rotWithShape="1">
            <a:gsLst>
              <a:gs pos="0">
                <a:schemeClr val="accent4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39" name="Right Arrow 38"/>
          <p:cNvSpPr/>
          <p:nvPr/>
        </p:nvSpPr>
        <p:spPr>
          <a:xfrm rot="19924679">
            <a:off x="7135814" y="2493964"/>
            <a:ext cx="547687" cy="33813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14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altLang="en-US"/>
              <a:t>Chandrapur</a:t>
            </a:r>
            <a:br>
              <a:rPr lang="en-IN" altLang="en-US"/>
            </a:br>
            <a:r>
              <a:rPr lang="en-IN" altLang="en-US" sz="2400"/>
              <a:t>A Case Study</a:t>
            </a: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557947-A32E-4391-AFC1-DD1397750D9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702363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76400" y="152400"/>
            <a:ext cx="8610600" cy="2286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sz="2200" b="1" dirty="0">
                <a:solidFill>
                  <a:srgbClr val="7030A0"/>
                </a:solidFill>
                <a:cs typeface="Arial" pitchFamily="34" charset="0"/>
              </a:rPr>
              <a:t>Map of Emission Sources and </a:t>
            </a:r>
            <a:br>
              <a:rPr lang="en-US" sz="2200" b="1" dirty="0">
                <a:solidFill>
                  <a:srgbClr val="7030A0"/>
                </a:solidFill>
                <a:cs typeface="Arial" pitchFamily="34" charset="0"/>
              </a:rPr>
            </a:br>
            <a:r>
              <a:rPr lang="en-US" sz="2200" b="1" dirty="0">
                <a:solidFill>
                  <a:srgbClr val="7030A0"/>
                </a:solidFill>
                <a:cs typeface="Arial" pitchFamily="34" charset="0"/>
              </a:rPr>
              <a:t>AAQ Monitoring Stations in Chandrapur</a:t>
            </a:r>
          </a:p>
        </p:txBody>
      </p:sp>
      <p:sp>
        <p:nvSpPr>
          <p:cNvPr id="52227" name="Slide Number Placeholder 2"/>
          <p:cNvSpPr txBox="1">
            <a:spLocks noGrp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9C0E416F-F35D-4EC7-B197-9061227A4969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aphicFrame>
        <p:nvGraphicFramePr>
          <p:cNvPr id="52228" name="Object 5"/>
          <p:cNvGraphicFramePr>
            <a:graphicFrameLocks noChangeAspect="1"/>
          </p:cNvGraphicFramePr>
          <p:nvPr/>
        </p:nvGraphicFramePr>
        <p:xfrm>
          <a:off x="1828800" y="622300"/>
          <a:ext cx="8305800" cy="623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Slide" r:id="rId3" imgW="4570603" imgH="3427427" progId="PowerPoint.Slide.12">
                  <p:embed/>
                </p:oleObj>
              </mc:Choice>
              <mc:Fallback>
                <p:oleObj name="Slide" r:id="rId3" imgW="4570603" imgH="3427427" progId="PowerPoint.Slide.12">
                  <p:embed/>
                  <p:pic>
                    <p:nvPicPr>
                      <p:cNvPr id="5222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622300"/>
                        <a:ext cx="8305800" cy="623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1" name="Line 5"/>
          <p:cNvSpPr>
            <a:spLocks noChangeShapeType="1"/>
          </p:cNvSpPr>
          <p:nvPr/>
        </p:nvSpPr>
        <p:spPr bwMode="auto">
          <a:xfrm>
            <a:off x="2667000" y="4114800"/>
            <a:ext cx="2286000" cy="685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1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>
          <a:xfrm>
            <a:off x="1524000" y="228601"/>
            <a:ext cx="9144000" cy="715963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sz="1850" b="1" dirty="0">
                <a:solidFill>
                  <a:srgbClr val="7030A0"/>
                </a:solidFill>
                <a:cs typeface="Arial" charset="0"/>
              </a:rPr>
              <a:t>Annual Variation of </a:t>
            </a:r>
            <a:r>
              <a:rPr lang="en-US" sz="1850" b="1" dirty="0" err="1">
                <a:solidFill>
                  <a:srgbClr val="7030A0"/>
                </a:solidFill>
                <a:cs typeface="Arial" charset="0"/>
              </a:rPr>
              <a:t>NOx</a:t>
            </a:r>
            <a:r>
              <a:rPr lang="en-US" sz="1850" b="1" dirty="0">
                <a:solidFill>
                  <a:srgbClr val="7030A0"/>
                </a:solidFill>
                <a:cs typeface="Arial" charset="0"/>
              </a:rPr>
              <a:t>, SO</a:t>
            </a:r>
            <a:r>
              <a:rPr lang="en-US" sz="1850" b="1" baseline="-25000" dirty="0">
                <a:solidFill>
                  <a:srgbClr val="7030A0"/>
                </a:solidFill>
                <a:cs typeface="Arial" charset="0"/>
              </a:rPr>
              <a:t>2</a:t>
            </a:r>
            <a:r>
              <a:rPr lang="en-US" sz="1850" b="1" dirty="0">
                <a:solidFill>
                  <a:srgbClr val="7030A0"/>
                </a:solidFill>
                <a:cs typeface="Arial" charset="0"/>
              </a:rPr>
              <a:t>, RSPM and SPM Concentrations at the Six Monitoring Stations in Chandrapur, Averaged Over the period from 2004 to 2013</a:t>
            </a:r>
            <a:br>
              <a:rPr lang="en-US" sz="2000" dirty="0">
                <a:solidFill>
                  <a:srgbClr val="7030A0"/>
                </a:solidFill>
                <a:cs typeface="Arial" charset="0"/>
              </a:rPr>
            </a:br>
            <a:endParaRPr lang="en-US" sz="2000" dirty="0">
              <a:solidFill>
                <a:srgbClr val="7030A0"/>
              </a:solidFill>
              <a:cs typeface="Arial" charset="0"/>
            </a:endParaRPr>
          </a:p>
        </p:txBody>
      </p:sp>
      <p:pic>
        <p:nvPicPr>
          <p:cNvPr id="53251" name="Chart 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0"/>
            <a:ext cx="4419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Chart 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4"/>
          <a:stretch>
            <a:fillRect/>
          </a:stretch>
        </p:blipFill>
        <p:spPr bwMode="auto">
          <a:xfrm>
            <a:off x="1524000" y="3657600"/>
            <a:ext cx="44958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Chart 9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7600"/>
            <a:ext cx="43434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4" name="Chart 1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447800"/>
            <a:ext cx="44958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5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791200"/>
            <a:ext cx="70119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1828800" y="2514600"/>
            <a:ext cx="4114800" cy="38100"/>
          </a:xfrm>
          <a:prstGeom prst="straightConnector1">
            <a:avLst/>
          </a:prstGeom>
          <a:ln w="2222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324600" y="2781300"/>
            <a:ext cx="4114800" cy="38100"/>
          </a:xfrm>
          <a:prstGeom prst="straightConnector1">
            <a:avLst/>
          </a:prstGeom>
          <a:ln w="2222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828800" y="4495800"/>
            <a:ext cx="4114800" cy="38100"/>
          </a:xfrm>
          <a:prstGeom prst="straightConnector1">
            <a:avLst/>
          </a:prstGeom>
          <a:ln w="2222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400800" y="5067300"/>
            <a:ext cx="4114800" cy="38100"/>
          </a:xfrm>
          <a:prstGeom prst="straightConnector1">
            <a:avLst/>
          </a:prstGeom>
          <a:ln w="2222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81400" y="6705600"/>
            <a:ext cx="533400" cy="1588"/>
          </a:xfrm>
          <a:prstGeom prst="straightConnector1">
            <a:avLst/>
          </a:prstGeom>
          <a:ln w="2222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61" name="TextBox 20"/>
          <p:cNvSpPr txBox="1">
            <a:spLocks noChangeArrowheads="1"/>
          </p:cNvSpPr>
          <p:nvPr/>
        </p:nvSpPr>
        <p:spPr bwMode="auto">
          <a:xfrm>
            <a:off x="4191000" y="6553201"/>
            <a:ext cx="2133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Calibri" panose="020F0502020204030204" pitchFamily="34" charset="0"/>
              </a:rPr>
              <a:t>CPCB Standard Limit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191000" y="4572000"/>
            <a:ext cx="1143000" cy="533400"/>
          </a:xfrm>
          <a:prstGeom prst="straightConnector1">
            <a:avLst/>
          </a:prstGeom>
          <a:ln cmpd="sng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495800" y="2590800"/>
            <a:ext cx="1143000" cy="533400"/>
          </a:xfrm>
          <a:prstGeom prst="straightConnector1">
            <a:avLst/>
          </a:prstGeom>
          <a:ln cmpd="sng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229600" y="1905000"/>
            <a:ext cx="1219200" cy="609600"/>
          </a:xfrm>
          <a:prstGeom prst="straightConnector1">
            <a:avLst/>
          </a:prstGeom>
          <a:ln cmpd="sng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8534400" y="4648200"/>
            <a:ext cx="1219200" cy="304800"/>
          </a:xfrm>
          <a:prstGeom prst="straightConnector1">
            <a:avLst/>
          </a:prstGeom>
          <a:ln cmpd="sng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773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 sz="4400" b="1" dirty="0"/>
              <a:t>Goal of the Air Quality Module</a:t>
            </a:r>
          </a:p>
          <a:p>
            <a:pPr algn="ctr">
              <a:buFontTx/>
              <a:buNone/>
            </a:pPr>
            <a:endParaRPr lang="en-US" altLang="en-US" sz="4400" dirty="0"/>
          </a:p>
          <a:p>
            <a:pPr algn="ctr">
              <a:buFontTx/>
              <a:buNone/>
            </a:pPr>
            <a:r>
              <a:rPr lang="en-US" altLang="en-US" sz="4400" dirty="0"/>
              <a:t> You will be able to explain key concepts of air pollution and  air quality management </a:t>
            </a: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3B6C74-DC0C-44A7-881E-0AB86B927498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134626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Box 7"/>
          <p:cNvSpPr txBox="1">
            <a:spLocks noChangeArrowheads="1"/>
          </p:cNvSpPr>
          <p:nvPr/>
        </p:nvSpPr>
        <p:spPr bwMode="auto">
          <a:xfrm>
            <a:off x="1524001" y="3729038"/>
            <a:ext cx="8321675" cy="46196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  <a:latin typeface="Calibri" panose="020F0502020204030204" pitchFamily="34" charset="0"/>
              </a:rPr>
              <a:t>2009-2010</a:t>
            </a:r>
          </a:p>
        </p:txBody>
      </p:sp>
      <p:sp>
        <p:nvSpPr>
          <p:cNvPr id="54275" name="TextBox 8"/>
          <p:cNvSpPr txBox="1">
            <a:spLocks noChangeArrowheads="1"/>
          </p:cNvSpPr>
          <p:nvPr/>
        </p:nvSpPr>
        <p:spPr bwMode="auto">
          <a:xfrm>
            <a:off x="1524000" y="1066801"/>
            <a:ext cx="9144000" cy="46196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  <a:latin typeface="Calibri" panose="020F0502020204030204" pitchFamily="34" charset="0"/>
              </a:rPr>
              <a:t>                                                  2005-2006</a:t>
            </a:r>
          </a:p>
        </p:txBody>
      </p:sp>
      <p:sp>
        <p:nvSpPr>
          <p:cNvPr id="54276" name="TextBox 9"/>
          <p:cNvSpPr txBox="1">
            <a:spLocks noChangeArrowheads="1"/>
          </p:cNvSpPr>
          <p:nvPr/>
        </p:nvSpPr>
        <p:spPr bwMode="auto">
          <a:xfrm>
            <a:off x="7010400" y="604838"/>
            <a:ext cx="3657600" cy="46196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  <a:latin typeface="Calibri" panose="020F0502020204030204" pitchFamily="34" charset="0"/>
              </a:rPr>
              <a:t>           Sept-Nov</a:t>
            </a:r>
          </a:p>
        </p:txBody>
      </p:sp>
      <p:sp>
        <p:nvSpPr>
          <p:cNvPr id="54277" name="TextBox 10"/>
          <p:cNvSpPr txBox="1">
            <a:spLocks noChangeArrowheads="1"/>
          </p:cNvSpPr>
          <p:nvPr/>
        </p:nvSpPr>
        <p:spPr bwMode="auto">
          <a:xfrm>
            <a:off x="4267200" y="604838"/>
            <a:ext cx="2743200" cy="46196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  <a:latin typeface="Calibri" panose="020F0502020204030204" pitchFamily="34" charset="0"/>
              </a:rPr>
              <a:t>March-May</a:t>
            </a:r>
          </a:p>
        </p:txBody>
      </p:sp>
      <p:sp>
        <p:nvSpPr>
          <p:cNvPr id="54278" name="TextBox 11"/>
          <p:cNvSpPr txBox="1">
            <a:spLocks noChangeArrowheads="1"/>
          </p:cNvSpPr>
          <p:nvPr/>
        </p:nvSpPr>
        <p:spPr bwMode="auto">
          <a:xfrm>
            <a:off x="1524000" y="604838"/>
            <a:ext cx="2743200" cy="46196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  <a:latin typeface="Calibri" panose="020F0502020204030204" pitchFamily="34" charset="0"/>
              </a:rPr>
              <a:t>Dec-Feb</a:t>
            </a:r>
          </a:p>
        </p:txBody>
      </p:sp>
      <p:sp>
        <p:nvSpPr>
          <p:cNvPr id="54279" name="TextBox 12"/>
          <p:cNvSpPr txBox="1">
            <a:spLocks noChangeArrowheads="1"/>
          </p:cNvSpPr>
          <p:nvPr/>
        </p:nvSpPr>
        <p:spPr bwMode="auto">
          <a:xfrm>
            <a:off x="1524000" y="1"/>
            <a:ext cx="9144000" cy="46166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  <a:latin typeface="Calibri" panose="020F0502020204030204" pitchFamily="34" charset="0"/>
              </a:rPr>
              <a:t>Seasonal Patterns of Columnar NO2 Density over Maharashtra</a:t>
            </a:r>
          </a:p>
        </p:txBody>
      </p:sp>
      <p:pic>
        <p:nvPicPr>
          <p:cNvPr id="5428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1"/>
            <a:ext cx="2743200" cy="2193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91001"/>
            <a:ext cx="2743200" cy="2193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38289"/>
            <a:ext cx="2744788" cy="2193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3" name="Picture 3" descr="C:\Users\user\Desktop\MH\mh\NO2_2005_6_Ann_cgi.wsf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95" r="82001"/>
          <a:stretch>
            <a:fillRect/>
          </a:stretch>
        </p:blipFill>
        <p:spPr bwMode="auto">
          <a:xfrm>
            <a:off x="9753600" y="1524000"/>
            <a:ext cx="914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191001"/>
            <a:ext cx="2743200" cy="2193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5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524001"/>
            <a:ext cx="2743200" cy="2193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6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191001"/>
            <a:ext cx="2743200" cy="2193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ate Placeholder 14"/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fld id="{57A169FC-AED2-440F-BC34-27F6082E2E7F}" type="datetime4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defRPr/>
              </a:pPr>
              <a:t>September 1, 2020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4288" name="Slide Number Placeholder 15"/>
          <p:cNvSpPr txBox="1">
            <a:spLocks noGrp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BAD9DF2-DBEB-422C-A80B-4EA7B906EFD2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20</a:t>
            </a:fld>
            <a:r>
              <a:rPr lang="en-US" altLang="en-US" sz="1200">
                <a:solidFill>
                  <a:srgbClr val="898989"/>
                </a:solidFill>
              </a:rPr>
              <a:t>/20</a:t>
            </a:r>
          </a:p>
        </p:txBody>
      </p:sp>
      <p:sp>
        <p:nvSpPr>
          <p:cNvPr id="17" name="Footer Placeholder 16"/>
          <p:cNvSpPr txBox="1">
            <a:spLocks noGrp="1"/>
          </p:cNvSpPr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CESE, IIT Bombay</a:t>
            </a:r>
          </a:p>
        </p:txBody>
      </p:sp>
    </p:spTree>
    <p:extLst>
      <p:ext uri="{BB962C8B-B14F-4D97-AF65-F5344CB8AC3E}">
        <p14:creationId xmlns:p14="http://schemas.microsoft.com/office/powerpoint/2010/main" val="1438235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969380C-24AF-4E23-B844-CB2DBC808EE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/>
          </a:p>
        </p:txBody>
      </p:sp>
      <p:sp>
        <p:nvSpPr>
          <p:cNvPr id="57347" name="Rectangle 12"/>
          <p:cNvSpPr>
            <a:spLocks noChangeArrowheads="1"/>
          </p:cNvSpPr>
          <p:nvPr/>
        </p:nvSpPr>
        <p:spPr bwMode="auto">
          <a:xfrm>
            <a:off x="2001838" y="2103439"/>
            <a:ext cx="8229600" cy="212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rgbClr val="0070C0"/>
                </a:solidFill>
                <a:cs typeface="Arial" panose="020B0604020202020204" pitchFamily="34" charset="0"/>
              </a:rPr>
              <a:t>Air Quality Modeling 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rgbClr val="0070C0"/>
                </a:solidFill>
                <a:cs typeface="Arial" panose="020B0604020202020204" pitchFamily="34" charset="0"/>
              </a:rPr>
              <a:t>for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 err="1">
                <a:solidFill>
                  <a:srgbClr val="0070C0"/>
                </a:solidFill>
                <a:cs typeface="Arial" panose="020B0604020202020204" pitchFamily="34" charset="0"/>
              </a:rPr>
              <a:t>Chandrapur</a:t>
            </a:r>
            <a:r>
              <a:rPr lang="en-US" altLang="en-US" sz="4400" dirty="0">
                <a:solidFill>
                  <a:srgbClr val="0070C0"/>
                </a:solidFill>
                <a:cs typeface="Arial" panose="020B0604020202020204" pitchFamily="34" charset="0"/>
              </a:rPr>
              <a:t> Region </a:t>
            </a:r>
          </a:p>
        </p:txBody>
      </p:sp>
    </p:spTree>
    <p:extLst>
      <p:ext uri="{BB962C8B-B14F-4D97-AF65-F5344CB8AC3E}">
        <p14:creationId xmlns:p14="http://schemas.microsoft.com/office/powerpoint/2010/main" val="172927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2152650" y="50800"/>
            <a:ext cx="7886700" cy="4254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 b="1">
                <a:solidFill>
                  <a:srgbClr val="7030A0"/>
                </a:solidFill>
                <a:cs typeface="Arial" panose="020B0604020202020204" pitchFamily="34" charset="0"/>
              </a:rPr>
              <a:t>Input Data for Air Quality Modeling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8975" y="1046163"/>
            <a:ext cx="8274050" cy="5503862"/>
          </a:xfrm>
        </p:spPr>
        <p:txBody>
          <a:bodyPr rtlCol="0">
            <a:noAutofit/>
          </a:bodyPr>
          <a:lstStyle/>
          <a:p>
            <a:pPr algn="just">
              <a:defRPr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Model : </a:t>
            </a:r>
            <a:r>
              <a:rPr lang="en-IN" sz="2000" dirty="0">
                <a:solidFill>
                  <a:srgbClr val="0070C0"/>
                </a:solidFill>
                <a:cs typeface="Arial" panose="020B0604020202020204" pitchFamily="34" charset="0"/>
              </a:rPr>
              <a:t>Version 8.8.9 of AERMOD View Lakes Environmental Software</a:t>
            </a:r>
          </a:p>
          <a:p>
            <a:pPr marL="0" indent="0" algn="just">
              <a:buNone/>
              <a:defRPr/>
            </a:pPr>
            <a:endParaRPr lang="en-IN" sz="20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0" indent="0" algn="just">
              <a:buNone/>
              <a:defRPr/>
            </a:pPr>
            <a:endParaRPr lang="en-IN" sz="20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Inventory Data</a:t>
            </a:r>
          </a:p>
          <a:p>
            <a:pPr marL="0" indent="0">
              <a:buNone/>
              <a:defRPr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	Point :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cs typeface="Arial" panose="020B0604020202020204" pitchFamily="34" charset="0"/>
              </a:rPr>
              <a:t>115 Chimneys from </a:t>
            </a:r>
            <a:r>
              <a:rPr lang="en-US" sz="2000" b="1" dirty="0">
                <a:solidFill>
                  <a:srgbClr val="0070C0"/>
                </a:solidFill>
                <a:cs typeface="Arial" panose="020B0604020202020204" pitchFamily="34" charset="0"/>
              </a:rPr>
              <a:t>30 Industries </a:t>
            </a:r>
          </a:p>
          <a:p>
            <a:pPr marL="0" indent="0">
              <a:buNone/>
              <a:defRPr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	</a:t>
            </a:r>
          </a:p>
          <a:p>
            <a:pPr marL="0" indent="0">
              <a:buNone/>
              <a:defRPr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	Line : </a:t>
            </a:r>
            <a:r>
              <a:rPr lang="en-US" sz="1800" b="1" dirty="0">
                <a:solidFill>
                  <a:srgbClr val="0070C0"/>
                </a:solidFill>
                <a:cs typeface="Arial" panose="020B0604020202020204" pitchFamily="34" charset="0"/>
              </a:rPr>
              <a:t>7 Major Roads </a:t>
            </a:r>
            <a:r>
              <a:rPr lang="en-US" sz="1800" dirty="0">
                <a:solidFill>
                  <a:srgbClr val="0070C0"/>
                </a:solidFill>
                <a:cs typeface="Arial" panose="020B0604020202020204" pitchFamily="34" charset="0"/>
              </a:rPr>
              <a:t>covering 11 junctions over 9km x 12 km 			</a:t>
            </a:r>
            <a:r>
              <a:rPr lang="en-US" sz="1800" dirty="0" err="1">
                <a:solidFill>
                  <a:srgbClr val="0070C0"/>
                </a:solidFill>
                <a:cs typeface="Arial" panose="020B0604020202020204" pitchFamily="34" charset="0"/>
              </a:rPr>
              <a:t>Chandrapur</a:t>
            </a:r>
            <a:r>
              <a:rPr lang="en-US" sz="1800" dirty="0">
                <a:solidFill>
                  <a:srgbClr val="0070C0"/>
                </a:solidFill>
                <a:cs typeface="Arial" panose="020B0604020202020204" pitchFamily="34" charset="0"/>
              </a:rPr>
              <a:t> City (NEERI)</a:t>
            </a:r>
          </a:p>
          <a:p>
            <a:pPr marL="0" indent="0">
              <a:buNone/>
              <a:defRPr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	</a:t>
            </a:r>
          </a:p>
          <a:p>
            <a:pPr marL="0" indent="0">
              <a:buNone/>
              <a:defRPr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	Area Sources : </a:t>
            </a:r>
          </a:p>
          <a:p>
            <a:pPr lvl="3" eaLnBrk="1" hangingPunct="1">
              <a:buFont typeface="Arial" panose="020B0604020202020204" pitchFamily="34" charset="0"/>
              <a:buNone/>
              <a:defRPr/>
            </a:pP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	</a:t>
            </a:r>
            <a:r>
              <a:rPr lang="en-US" b="1" dirty="0" err="1">
                <a:solidFill>
                  <a:srgbClr val="0070C0"/>
                </a:solidFill>
                <a:cs typeface="Arial" panose="020B0604020202020204" pitchFamily="34" charset="0"/>
              </a:rPr>
              <a:t>Unorganised</a:t>
            </a:r>
            <a:r>
              <a:rPr lang="en-US" b="1" dirty="0">
                <a:solidFill>
                  <a:srgbClr val="0070C0"/>
                </a:solidFill>
                <a:cs typeface="Arial" panose="020B0604020202020204" pitchFamily="34" charset="0"/>
              </a:rPr>
              <a:t> Area Sources : </a:t>
            </a:r>
            <a:r>
              <a:rPr lang="en-US" dirty="0" err="1">
                <a:solidFill>
                  <a:srgbClr val="0070C0"/>
                </a:solidFill>
                <a:cs typeface="Arial" panose="020B0604020202020204" pitchFamily="34" charset="0"/>
              </a:rPr>
              <a:t>Chandrapur</a:t>
            </a:r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 City Spread over </a:t>
            </a:r>
          </a:p>
          <a:p>
            <a:pPr lvl="3" eaLnBrk="1" hangingPunct="1"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	9 km x 12 km </a:t>
            </a:r>
          </a:p>
          <a:p>
            <a:pPr lvl="3" eaLnBrk="1" hangingPunct="1">
              <a:buFont typeface="Arial" panose="020B0604020202020204" pitchFamily="34" charset="0"/>
              <a:buNone/>
              <a:defRPr/>
            </a:pPr>
            <a:r>
              <a:rPr lang="en-US" b="1" dirty="0">
                <a:solidFill>
                  <a:srgbClr val="0070C0"/>
                </a:solidFill>
                <a:cs typeface="Arial" panose="020B0604020202020204" pitchFamily="34" charset="0"/>
              </a:rPr>
              <a:t>	Mines : </a:t>
            </a:r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18 Coal Mines (Area Sources) over </a:t>
            </a:r>
            <a:r>
              <a:rPr lang="en-US" dirty="0" err="1">
                <a:solidFill>
                  <a:srgbClr val="0070C0"/>
                </a:solidFill>
                <a:cs typeface="Arial" panose="020B0604020202020204" pitchFamily="34" charset="0"/>
              </a:rPr>
              <a:t>Chandrapur</a:t>
            </a:r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 District</a:t>
            </a:r>
          </a:p>
          <a:p>
            <a:pPr lvl="1" algn="just">
              <a:buFont typeface="Wingdings" panose="05000000000000000000" pitchFamily="2" charset="2"/>
              <a:buChar char="ü"/>
              <a:defRPr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38F4D6-B2D2-41D6-A45F-C9736C298DDA}" type="slidenum">
              <a:rPr lang="en-US" altLang="en-US" sz="14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695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1884364" y="1674813"/>
            <a:ext cx="8345487" cy="4945062"/>
          </a:xfrm>
        </p:spPr>
        <p:txBody>
          <a:bodyPr rtlCol="0">
            <a:normAutofit/>
          </a:bodyPr>
          <a:lstStyle/>
          <a:p>
            <a:pPr algn="just">
              <a:defRPr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Meteorological Data </a:t>
            </a:r>
          </a:p>
          <a:p>
            <a:pPr marL="0" indent="0" algn="just">
              <a:buNone/>
              <a:defRPr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   </a:t>
            </a:r>
            <a:r>
              <a:rPr lang="en-US" sz="2000" b="1" dirty="0">
                <a:solidFill>
                  <a:srgbClr val="0070C0"/>
                </a:solidFill>
                <a:cs typeface="Arial" panose="020B0604020202020204" pitchFamily="34" charset="0"/>
              </a:rPr>
              <a:t>MM5 data </a:t>
            </a:r>
            <a:r>
              <a:rPr lang="en-US" sz="2000" dirty="0">
                <a:solidFill>
                  <a:srgbClr val="0070C0"/>
                </a:solidFill>
              </a:rPr>
              <a:t>of 12km x 12km resolution surface and upper air meteorological </a:t>
            </a:r>
          </a:p>
          <a:p>
            <a:pPr marL="0" indent="0" algn="just">
              <a:buNone/>
              <a:defRPr/>
            </a:pPr>
            <a:r>
              <a:rPr lang="en-US" sz="2000" dirty="0">
                <a:solidFill>
                  <a:srgbClr val="0070C0"/>
                </a:solidFill>
              </a:rPr>
              <a:t>    data </a:t>
            </a:r>
            <a:r>
              <a:rPr lang="en-US" sz="2000" dirty="0">
                <a:solidFill>
                  <a:srgbClr val="0070C0"/>
                </a:solidFill>
                <a:cs typeface="Arial" panose="020B0604020202020204" pitchFamily="34" charset="0"/>
              </a:rPr>
              <a:t>for </a:t>
            </a:r>
            <a:r>
              <a:rPr lang="en-US" sz="2000" dirty="0" err="1">
                <a:solidFill>
                  <a:srgbClr val="0070C0"/>
                </a:solidFill>
                <a:cs typeface="Arial" panose="020B0604020202020204" pitchFamily="34" charset="0"/>
              </a:rPr>
              <a:t>Chandrapur</a:t>
            </a:r>
            <a:r>
              <a:rPr lang="en-US" sz="2000" dirty="0">
                <a:solidFill>
                  <a:srgbClr val="0070C0"/>
                </a:solidFill>
                <a:cs typeface="Arial" panose="020B0604020202020204" pitchFamily="34" charset="0"/>
              </a:rPr>
              <a:t> region </a:t>
            </a:r>
          </a:p>
          <a:p>
            <a:pPr eaLnBrk="1" hangingPunct="1">
              <a:defRPr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Receptors </a:t>
            </a:r>
          </a:p>
          <a:p>
            <a:pPr marL="0" indent="0">
              <a:buNone/>
              <a:defRPr/>
            </a:pPr>
            <a:r>
              <a:rPr lang="en-US" sz="1800" dirty="0">
                <a:solidFill>
                  <a:prstClr val="black"/>
                </a:solidFill>
                <a:cs typeface="Arial" panose="020B0604020202020204" pitchFamily="34" charset="0"/>
              </a:rPr>
              <a:t>   </a:t>
            </a:r>
            <a:r>
              <a:rPr lang="en-US" sz="1800" dirty="0">
                <a:solidFill>
                  <a:srgbClr val="0070C0"/>
                </a:solidFill>
                <a:cs typeface="Arial" panose="020B0604020202020204" pitchFamily="34" charset="0"/>
              </a:rPr>
              <a:t>6-NAMP Stations in </a:t>
            </a:r>
            <a:r>
              <a:rPr lang="en-US" sz="1800" dirty="0" err="1">
                <a:solidFill>
                  <a:srgbClr val="0070C0"/>
                </a:solidFill>
                <a:cs typeface="Arial" panose="020B0604020202020204" pitchFamily="34" charset="0"/>
              </a:rPr>
              <a:t>Chandrapur</a:t>
            </a:r>
            <a:r>
              <a:rPr lang="en-US" sz="1800" dirty="0">
                <a:solidFill>
                  <a:srgbClr val="0070C0"/>
                </a:solidFill>
                <a:cs typeface="Arial" panose="020B0604020202020204" pitchFamily="34" charset="0"/>
              </a:rPr>
              <a:t> District </a:t>
            </a:r>
            <a:endParaRPr lang="en-IN" sz="18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r>
              <a:rPr lang="en-US" sz="1800" dirty="0">
                <a:solidFill>
                  <a:srgbClr val="0070C0"/>
                </a:solidFill>
                <a:cs typeface="Arial" panose="020B0604020202020204" pitchFamily="34" charset="0"/>
              </a:rPr>
              <a:t>   2-CAAQMS  stations (operated by MPCB and CSTPS) in </a:t>
            </a:r>
            <a:r>
              <a:rPr lang="en-US" sz="1800" dirty="0" err="1">
                <a:solidFill>
                  <a:srgbClr val="0070C0"/>
                </a:solidFill>
                <a:cs typeface="Arial" panose="020B0604020202020204" pitchFamily="34" charset="0"/>
              </a:rPr>
              <a:t>Chandrapur</a:t>
            </a:r>
            <a:r>
              <a:rPr lang="en-US" sz="1800" dirty="0">
                <a:solidFill>
                  <a:srgbClr val="0070C0"/>
                </a:solidFill>
                <a:cs typeface="Arial" panose="020B0604020202020204" pitchFamily="34" charset="0"/>
              </a:rPr>
              <a:t> City</a:t>
            </a:r>
            <a:endParaRPr lang="en-IN" sz="18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r>
              <a:rPr lang="en-US" sz="1800" dirty="0">
                <a:solidFill>
                  <a:srgbClr val="0070C0"/>
                </a:solidFill>
                <a:cs typeface="Arial" panose="020B0604020202020204" pitchFamily="34" charset="0"/>
              </a:rPr>
              <a:t>   7-Seasonal Measurement Locations (Using </a:t>
            </a:r>
            <a:r>
              <a:rPr lang="en-US" sz="1800" dirty="0" err="1">
                <a:solidFill>
                  <a:srgbClr val="0070C0"/>
                </a:solidFill>
                <a:cs typeface="Arial" panose="020B0604020202020204" pitchFamily="34" charset="0"/>
              </a:rPr>
              <a:t>MiniVol</a:t>
            </a:r>
            <a:r>
              <a:rPr lang="en-US" sz="1800" dirty="0">
                <a:solidFill>
                  <a:srgbClr val="0070C0"/>
                </a:solidFill>
                <a:cs typeface="Arial" panose="020B0604020202020204" pitchFamily="34" charset="0"/>
              </a:rPr>
              <a:t>) in </a:t>
            </a:r>
            <a:r>
              <a:rPr lang="en-US" sz="1800" dirty="0" err="1">
                <a:solidFill>
                  <a:srgbClr val="0070C0"/>
                </a:solidFill>
                <a:cs typeface="Arial" panose="020B0604020202020204" pitchFamily="34" charset="0"/>
              </a:rPr>
              <a:t>Chandrapur</a:t>
            </a:r>
            <a:r>
              <a:rPr lang="en-US" sz="1800" dirty="0">
                <a:solidFill>
                  <a:srgbClr val="0070C0"/>
                </a:solidFill>
                <a:cs typeface="Arial" panose="020B0604020202020204" pitchFamily="34" charset="0"/>
              </a:rPr>
              <a:t> City</a:t>
            </a:r>
          </a:p>
          <a:p>
            <a:pPr marL="0" indent="0">
              <a:buNone/>
              <a:defRPr/>
            </a:pPr>
            <a:r>
              <a:rPr lang="en-US" sz="1800" dirty="0">
                <a:solidFill>
                  <a:srgbClr val="0070C0"/>
                </a:solidFill>
                <a:cs typeface="Arial" panose="020B0604020202020204" pitchFamily="34" charset="0"/>
              </a:rPr>
              <a:t>   11- point loop locations  in </a:t>
            </a:r>
            <a:r>
              <a:rPr lang="en-US" sz="1800" dirty="0" err="1">
                <a:solidFill>
                  <a:srgbClr val="0070C0"/>
                </a:solidFill>
                <a:cs typeface="Arial" panose="020B0604020202020204" pitchFamily="34" charset="0"/>
              </a:rPr>
              <a:t>Chandrapur</a:t>
            </a:r>
            <a:r>
              <a:rPr lang="en-US" sz="1800" dirty="0">
                <a:solidFill>
                  <a:srgbClr val="0070C0"/>
                </a:solidFill>
                <a:cs typeface="Arial" panose="020B0604020202020204" pitchFamily="34" charset="0"/>
              </a:rPr>
              <a:t> District</a:t>
            </a:r>
            <a:endParaRPr lang="en-IN" sz="18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algn="just">
              <a:defRPr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Terrain Data </a:t>
            </a:r>
          </a:p>
          <a:p>
            <a:pPr marL="342900" lvl="1" indent="0" algn="just">
              <a:buNone/>
              <a:defRPr/>
            </a:pPr>
            <a:r>
              <a:rPr lang="en-US" sz="2000" dirty="0">
                <a:solidFill>
                  <a:srgbClr val="0070C0"/>
                </a:solidFill>
                <a:cs typeface="Arial" panose="020B0604020202020204" pitchFamily="34" charset="0"/>
              </a:rPr>
              <a:t>USGS-SRTM 30 m resolution DEM terrain data for </a:t>
            </a:r>
            <a:r>
              <a:rPr lang="en-US" sz="2000" dirty="0" err="1">
                <a:solidFill>
                  <a:srgbClr val="0070C0"/>
                </a:solidFill>
                <a:cs typeface="Arial" panose="020B0604020202020204" pitchFamily="34" charset="0"/>
              </a:rPr>
              <a:t>Chandrapur</a:t>
            </a:r>
            <a:r>
              <a:rPr lang="en-US" sz="2000" dirty="0">
                <a:solidFill>
                  <a:srgbClr val="0070C0"/>
                </a:solidFill>
                <a:cs typeface="Arial" panose="020B0604020202020204" pitchFamily="34" charset="0"/>
              </a:rPr>
              <a:t> region</a:t>
            </a:r>
          </a:p>
          <a:p>
            <a:pPr algn="just">
              <a:buFont typeface="Wingdings" panose="05000000000000000000" pitchFamily="2" charset="2"/>
              <a:buChar char="ü"/>
              <a:defRPr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E8E9FD-658F-426C-9FBE-2DFBB9DD6E93}" type="slidenum">
              <a:rPr lang="en-US" altLang="en-US" sz="14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2152650" y="98425"/>
            <a:ext cx="78867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82500" lnSpcReduction="20000"/>
          </a:bodyPr>
          <a:lstStyle>
            <a:lvl1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Input Data for Air Quality Modeling </a:t>
            </a:r>
          </a:p>
        </p:txBody>
      </p:sp>
      <p:sp>
        <p:nvSpPr>
          <p:cNvPr id="59397" name="Title 1"/>
          <p:cNvSpPr txBox="1">
            <a:spLocks/>
          </p:cNvSpPr>
          <p:nvPr/>
        </p:nvSpPr>
        <p:spPr bwMode="auto">
          <a:xfrm>
            <a:off x="1524000" y="749300"/>
            <a:ext cx="78867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14350" indent="-1714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002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574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71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 Light" panose="020F0302020204030204" pitchFamily="34" charset="0"/>
              </a:rPr>
              <a:t>Continuation…</a:t>
            </a:r>
          </a:p>
        </p:txBody>
      </p:sp>
    </p:spTree>
    <p:extLst>
      <p:ext uri="{BB962C8B-B14F-4D97-AF65-F5344CB8AC3E}">
        <p14:creationId xmlns:p14="http://schemas.microsoft.com/office/powerpoint/2010/main" val="3328379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C839D7-4249-40DA-AF27-7A31537600D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/>
          </a:p>
        </p:txBody>
      </p:sp>
      <p:sp>
        <p:nvSpPr>
          <p:cNvPr id="55299" name="Rectangle 12"/>
          <p:cNvSpPr>
            <a:spLocks noChangeArrowheads="1"/>
          </p:cNvSpPr>
          <p:nvPr/>
        </p:nvSpPr>
        <p:spPr bwMode="auto">
          <a:xfrm>
            <a:off x="2001838" y="1425576"/>
            <a:ext cx="8229600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rgbClr val="0070C0"/>
                </a:solidFill>
                <a:cs typeface="Arial" panose="020B0604020202020204" pitchFamily="34" charset="0"/>
              </a:rPr>
              <a:t>Assessment of Alternative Meteorological Datasets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rgbClr val="0070C0"/>
                </a:solidFill>
                <a:cs typeface="Arial" panose="020B0604020202020204" pitchFamily="34" charset="0"/>
              </a:rPr>
              <a:t>for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 err="1">
                <a:solidFill>
                  <a:srgbClr val="0070C0"/>
                </a:solidFill>
                <a:cs typeface="Arial" panose="020B0604020202020204" pitchFamily="34" charset="0"/>
              </a:rPr>
              <a:t>Chandrapur</a:t>
            </a:r>
            <a:r>
              <a:rPr lang="en-US" altLang="en-US" sz="4400" dirty="0">
                <a:solidFill>
                  <a:srgbClr val="0070C0"/>
                </a:solidFill>
                <a:cs typeface="Arial" panose="020B0604020202020204" pitchFamily="34" charset="0"/>
              </a:rPr>
              <a:t> Region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rgbClr val="0070C0"/>
                </a:solidFill>
                <a:cs typeface="Arial" panose="020B0604020202020204" pitchFamily="34" charset="0"/>
              </a:rPr>
              <a:t>Air Quality Modeling</a:t>
            </a:r>
          </a:p>
        </p:txBody>
      </p:sp>
    </p:spTree>
    <p:extLst>
      <p:ext uri="{BB962C8B-B14F-4D97-AF65-F5344CB8AC3E}">
        <p14:creationId xmlns:p14="http://schemas.microsoft.com/office/powerpoint/2010/main" val="2471698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1781176" y="365126"/>
            <a:ext cx="8577263" cy="1325563"/>
          </a:xfrm>
        </p:spPr>
        <p:txBody>
          <a:bodyPr/>
          <a:lstStyle/>
          <a:p>
            <a:r>
              <a:rPr lang="en-US" altLang="en-US" sz="2000" b="1">
                <a:solidFill>
                  <a:srgbClr val="7030A0"/>
                </a:solidFill>
                <a:cs typeface="Arial" panose="020B0604020202020204" pitchFamily="34" charset="0"/>
              </a:rPr>
              <a:t>Comparison between outputs of AERMOD annual averaged PM</a:t>
            </a:r>
            <a:r>
              <a:rPr lang="en-US" altLang="en-US" sz="2000" b="1" baseline="-25000">
                <a:solidFill>
                  <a:srgbClr val="7030A0"/>
                </a:solidFill>
                <a:cs typeface="Arial" panose="020B0604020202020204" pitchFamily="34" charset="0"/>
              </a:rPr>
              <a:t>10</a:t>
            </a:r>
            <a:r>
              <a:rPr lang="en-US" altLang="en-US" sz="2000" b="1">
                <a:solidFill>
                  <a:srgbClr val="7030A0"/>
                </a:solidFill>
                <a:cs typeface="Arial" panose="020B0604020202020204" pitchFamily="34" charset="0"/>
              </a:rPr>
              <a:t> concentration isopleths using input of MM5 data and Reanalysis data</a:t>
            </a:r>
            <a:endParaRPr lang="en-IN" altLang="en-US" sz="2000" b="1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pic>
        <p:nvPicPr>
          <p:cNvPr id="56323" name="Picture 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30425"/>
            <a:ext cx="10091738" cy="398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9FDE0C-34F9-40E2-BF8C-7E5EE243A5AA}" type="slidenum">
              <a:rPr lang="en-IN" altLang="en-US" sz="140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IN" altLang="en-US" sz="1400"/>
          </a:p>
        </p:txBody>
      </p:sp>
    </p:spTree>
    <p:extLst>
      <p:ext uri="{BB962C8B-B14F-4D97-AF65-F5344CB8AC3E}">
        <p14:creationId xmlns:p14="http://schemas.microsoft.com/office/powerpoint/2010/main" val="3254462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" y="223548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Model Results for the PM </a:t>
            </a:r>
            <a:br>
              <a:rPr lang="en-IN" b="1" dirty="0"/>
            </a:br>
            <a:r>
              <a:rPr lang="en-IN" b="1" dirty="0"/>
              <a:t>at the </a:t>
            </a:r>
            <a:br>
              <a:rPr lang="en-IN" b="1" dirty="0"/>
            </a:br>
            <a:r>
              <a:rPr lang="en-IN" b="1" dirty="0"/>
              <a:t>Six NAMP Stations</a:t>
            </a:r>
          </a:p>
        </p:txBody>
      </p:sp>
    </p:spTree>
    <p:extLst>
      <p:ext uri="{BB962C8B-B14F-4D97-AF65-F5344CB8AC3E}">
        <p14:creationId xmlns:p14="http://schemas.microsoft.com/office/powerpoint/2010/main" val="741308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76400" y="152400"/>
            <a:ext cx="8610600" cy="2286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sz="2200" b="1" dirty="0">
                <a:solidFill>
                  <a:srgbClr val="7030A0"/>
                </a:solidFill>
                <a:cs typeface="Arial" pitchFamily="34" charset="0"/>
              </a:rPr>
              <a:t>Map of Emission Sources and </a:t>
            </a:r>
            <a:br>
              <a:rPr lang="en-US" sz="2200" b="1" dirty="0">
                <a:solidFill>
                  <a:srgbClr val="7030A0"/>
                </a:solidFill>
                <a:cs typeface="Arial" pitchFamily="34" charset="0"/>
              </a:rPr>
            </a:br>
            <a:r>
              <a:rPr lang="en-US" sz="2200" b="1" dirty="0">
                <a:solidFill>
                  <a:srgbClr val="7030A0"/>
                </a:solidFill>
                <a:cs typeface="Arial" pitchFamily="34" charset="0"/>
              </a:rPr>
              <a:t>AAQ Monitoring Stations in Chandrapur</a:t>
            </a:r>
          </a:p>
        </p:txBody>
      </p:sp>
      <p:sp>
        <p:nvSpPr>
          <p:cNvPr id="52227" name="Slide Number Placeholder 2"/>
          <p:cNvSpPr txBox="1">
            <a:spLocks noGrp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9C0E416F-F35D-4EC7-B197-9061227A4969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aphicFrame>
        <p:nvGraphicFramePr>
          <p:cNvPr id="52228" name="Object 5"/>
          <p:cNvGraphicFramePr>
            <a:graphicFrameLocks noChangeAspect="1"/>
          </p:cNvGraphicFramePr>
          <p:nvPr/>
        </p:nvGraphicFramePr>
        <p:xfrm>
          <a:off x="1828800" y="622300"/>
          <a:ext cx="8305800" cy="623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Slide" r:id="rId3" imgW="4570603" imgH="3427427" progId="PowerPoint.Slide.12">
                  <p:embed/>
                </p:oleObj>
              </mc:Choice>
              <mc:Fallback>
                <p:oleObj name="Slide" r:id="rId3" imgW="4570603" imgH="3427427" progId="PowerPoint.Slide.12">
                  <p:embed/>
                  <p:pic>
                    <p:nvPicPr>
                      <p:cNvPr id="5222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622300"/>
                        <a:ext cx="8305800" cy="623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1" name="Line 5"/>
          <p:cNvSpPr>
            <a:spLocks noChangeShapeType="1"/>
          </p:cNvSpPr>
          <p:nvPr/>
        </p:nvSpPr>
        <p:spPr bwMode="auto">
          <a:xfrm>
            <a:off x="2667000" y="4114800"/>
            <a:ext cx="2286000" cy="685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013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76400" y="152400"/>
            <a:ext cx="8610600" cy="2286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sz="2200" b="1" dirty="0">
                <a:solidFill>
                  <a:srgbClr val="7030A0"/>
                </a:solidFill>
                <a:cs typeface="Arial" pitchFamily="34" charset="0"/>
              </a:rPr>
              <a:t>Map of Emission Sources and </a:t>
            </a:r>
            <a:br>
              <a:rPr lang="en-US" sz="2200" b="1" dirty="0">
                <a:solidFill>
                  <a:srgbClr val="7030A0"/>
                </a:solidFill>
                <a:cs typeface="Arial" pitchFamily="34" charset="0"/>
              </a:rPr>
            </a:br>
            <a:r>
              <a:rPr lang="en-US" sz="2200" b="1" dirty="0">
                <a:solidFill>
                  <a:srgbClr val="7030A0"/>
                </a:solidFill>
                <a:cs typeface="Arial" pitchFamily="34" charset="0"/>
              </a:rPr>
              <a:t>AAQ Monitoring Stations in Chandrapur</a:t>
            </a:r>
          </a:p>
        </p:txBody>
      </p:sp>
      <p:sp>
        <p:nvSpPr>
          <p:cNvPr id="52227" name="Slide Number Placeholder 2"/>
          <p:cNvSpPr txBox="1">
            <a:spLocks noGrp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9C0E416F-F35D-4EC7-B197-9061227A4969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aphicFrame>
        <p:nvGraphicFramePr>
          <p:cNvPr id="522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3012"/>
              </p:ext>
            </p:extLst>
          </p:nvPr>
        </p:nvGraphicFramePr>
        <p:xfrm>
          <a:off x="132522" y="-3296904"/>
          <a:ext cx="15723705" cy="11804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Slide" r:id="rId3" imgW="4570603" imgH="3427427" progId="PowerPoint.Slide.12">
                  <p:embed/>
                </p:oleObj>
              </mc:Choice>
              <mc:Fallback>
                <p:oleObj name="Slide" r:id="rId3" imgW="4570603" imgH="3427427" progId="PowerPoint.Slide.12">
                  <p:embed/>
                  <p:pic>
                    <p:nvPicPr>
                      <p:cNvPr id="5222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522" y="-3296904"/>
                        <a:ext cx="15723705" cy="118047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1" name="Line 5"/>
          <p:cNvSpPr>
            <a:spLocks noChangeShapeType="1"/>
          </p:cNvSpPr>
          <p:nvPr/>
        </p:nvSpPr>
        <p:spPr bwMode="auto">
          <a:xfrm>
            <a:off x="2667000" y="4114800"/>
            <a:ext cx="2286000" cy="685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59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1687514" y="965200"/>
            <a:ext cx="3133725" cy="3748088"/>
          </a:xfrm>
        </p:spPr>
        <p:txBody>
          <a:bodyPr/>
          <a:lstStyle/>
          <a:p>
            <a:pPr eaLnBrk="1" hangingPunct="1"/>
            <a:r>
              <a:rPr lang="en-US" altLang="en-US" sz="2000" b="1">
                <a:solidFill>
                  <a:srgbClr val="7030A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Comparison between </a:t>
            </a:r>
            <a:br>
              <a:rPr lang="en-US" altLang="en-US" sz="2000" b="1">
                <a:solidFill>
                  <a:srgbClr val="7030A0"/>
                </a:solidFill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altLang="en-US" sz="2000" b="1">
                <a:solidFill>
                  <a:srgbClr val="7030A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PM</a:t>
            </a:r>
            <a:r>
              <a:rPr lang="en-US" altLang="en-US" sz="2000" b="1" baseline="-25000">
                <a:solidFill>
                  <a:srgbClr val="7030A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10</a:t>
            </a:r>
            <a:r>
              <a:rPr lang="en-US" altLang="en-US" sz="2000" b="1">
                <a:solidFill>
                  <a:srgbClr val="7030A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br>
              <a:rPr lang="en-US" altLang="en-US" sz="2000" b="1">
                <a:solidFill>
                  <a:srgbClr val="7030A0"/>
                </a:solidFill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altLang="en-US" sz="2000" b="1">
                <a:solidFill>
                  <a:srgbClr val="7030A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Annual Average AERMOD Predictions for Point, Mine, Line and Other Area Sources </a:t>
            </a:r>
            <a:br>
              <a:rPr lang="en-US" altLang="en-US" sz="2000" b="1">
                <a:solidFill>
                  <a:srgbClr val="7030A0"/>
                </a:solidFill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altLang="en-US" sz="2000" b="1">
                <a:solidFill>
                  <a:srgbClr val="7030A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with </a:t>
            </a:r>
            <a:br>
              <a:rPr lang="en-US" altLang="en-US" sz="2000" b="1">
                <a:solidFill>
                  <a:srgbClr val="7030A0"/>
                </a:solidFill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altLang="en-US" sz="2000" b="1">
                <a:solidFill>
                  <a:srgbClr val="7030A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NAMP Observations for Year 2014</a:t>
            </a:r>
            <a:endParaRPr lang="en-IN" altLang="en-US" sz="2000" b="1">
              <a:solidFill>
                <a:srgbClr val="7030A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62714"/>
            <a:ext cx="20574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7E3476E-F7A6-4224-A8BF-427B9E0D4B16}" type="slidenum">
              <a:rPr lang="en-US" altLang="en-US" sz="14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60420" name="Rectangle 9"/>
          <p:cNvSpPr>
            <a:spLocks noChangeArrowheads="1"/>
          </p:cNvSpPr>
          <p:nvPr/>
        </p:nvSpPr>
        <p:spPr bwMode="auto">
          <a:xfrm>
            <a:off x="5067301" y="76514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IN" altLang="en-US" sz="2000">
              <a:latin typeface="Calibri" panose="020F0502020204030204" pitchFamily="34" charset="0"/>
            </a:endParaRPr>
          </a:p>
        </p:txBody>
      </p:sp>
      <p:graphicFrame>
        <p:nvGraphicFramePr>
          <p:cNvPr id="60421" name="Object 5"/>
          <p:cNvGraphicFramePr>
            <a:graphicFrameLocks/>
          </p:cNvGraphicFramePr>
          <p:nvPr/>
        </p:nvGraphicFramePr>
        <p:xfrm>
          <a:off x="4821239" y="38100"/>
          <a:ext cx="5730875" cy="311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Chart" r:id="rId3" imgW="5596613" imgH="3005588" progId="Excel.Chart.8">
                  <p:embed/>
                </p:oleObj>
              </mc:Choice>
              <mc:Fallback>
                <p:oleObj name="Chart" r:id="rId3" imgW="5596613" imgH="3005588" progId="Excel.Chart.8">
                  <p:embed/>
                  <p:pic>
                    <p:nvPicPr>
                      <p:cNvPr id="60421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1239" y="38100"/>
                        <a:ext cx="5730875" cy="311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2" name="Rectangle 10"/>
          <p:cNvSpPr>
            <a:spLocks noChangeArrowheads="1"/>
          </p:cNvSpPr>
          <p:nvPr/>
        </p:nvSpPr>
        <p:spPr bwMode="auto">
          <a:xfrm>
            <a:off x="5067301" y="377504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IN" altLang="en-US" sz="2000">
              <a:latin typeface="Calibri" panose="020F0502020204030204" pitchFamily="34" charset="0"/>
            </a:endParaRPr>
          </a:p>
        </p:txBody>
      </p:sp>
      <p:sp>
        <p:nvSpPr>
          <p:cNvPr id="60423" name="Rectangle 12"/>
          <p:cNvSpPr>
            <a:spLocks noChangeArrowheads="1"/>
          </p:cNvSpPr>
          <p:nvPr/>
        </p:nvSpPr>
        <p:spPr bwMode="auto">
          <a:xfrm>
            <a:off x="1524001" y="3562320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IN" altLang="en-US" sz="2000">
              <a:latin typeface="Calibri" panose="020F0502020204030204" pitchFamily="34" charset="0"/>
            </a:endParaRPr>
          </a:p>
        </p:txBody>
      </p:sp>
      <p:graphicFrame>
        <p:nvGraphicFramePr>
          <p:cNvPr id="60424" name="Object 8"/>
          <p:cNvGraphicFramePr>
            <a:graphicFrameLocks/>
          </p:cNvGraphicFramePr>
          <p:nvPr/>
        </p:nvGraphicFramePr>
        <p:xfrm>
          <a:off x="4899026" y="3286125"/>
          <a:ext cx="5730875" cy="34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Chart" r:id="rId5" imgW="5584420" imgH="3097036" progId="Excel.Chart.8">
                  <p:embed/>
                </p:oleObj>
              </mc:Choice>
              <mc:Fallback>
                <p:oleObj name="Chart" r:id="rId5" imgW="5584420" imgH="3097036" progId="Excel.Chart.8">
                  <p:embed/>
                  <p:pic>
                    <p:nvPicPr>
                      <p:cNvPr id="60424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9026" y="3286125"/>
                        <a:ext cx="5730875" cy="343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5" name="Rectangle 13"/>
          <p:cNvSpPr>
            <a:spLocks noChangeArrowheads="1"/>
          </p:cNvSpPr>
          <p:nvPr/>
        </p:nvSpPr>
        <p:spPr bwMode="auto">
          <a:xfrm>
            <a:off x="1524001" y="665794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IN" altLang="en-US" sz="20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25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2CDE8DB-1932-4BEE-BB4C-AD170F8318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/>
              <a:t>Air Pollution Control - PM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7807BE26-0B9C-4F69-B380-369A7D2EB4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MECHANICAL</a:t>
            </a:r>
          </a:p>
          <a:p>
            <a:pPr lvl="1"/>
            <a:r>
              <a:rPr lang="en-US" altLang="en-US"/>
              <a:t>Gravity – Settling Chambers	20 -100 </a:t>
            </a:r>
            <a:r>
              <a:rPr lang="en-US" altLang="en-US">
                <a:latin typeface="Symbol" panose="05050102010706020507" pitchFamily="18" charset="2"/>
              </a:rPr>
              <a:t>m</a:t>
            </a:r>
            <a:r>
              <a:rPr lang="en-US" altLang="en-US"/>
              <a:t>m</a:t>
            </a:r>
          </a:p>
          <a:p>
            <a:pPr lvl="1"/>
            <a:r>
              <a:rPr lang="en-US" altLang="en-US"/>
              <a:t>Inertia	- Cyclones			&gt; 25  </a:t>
            </a:r>
            <a:r>
              <a:rPr lang="en-US" altLang="en-US">
                <a:latin typeface="Symbol" panose="05050102010706020507" pitchFamily="18" charset="2"/>
              </a:rPr>
              <a:t>m</a:t>
            </a:r>
            <a:r>
              <a:rPr lang="en-US" altLang="en-US"/>
              <a:t>m</a:t>
            </a:r>
          </a:p>
          <a:p>
            <a:pPr lvl="1"/>
            <a:r>
              <a:rPr lang="en-US" altLang="en-US"/>
              <a:t>Diffusion – Filters			&gt; 0.1 </a:t>
            </a:r>
            <a:r>
              <a:rPr lang="en-US" altLang="en-US">
                <a:latin typeface="Symbol" panose="05050102010706020507" pitchFamily="18" charset="2"/>
              </a:rPr>
              <a:t>m</a:t>
            </a:r>
            <a:r>
              <a:rPr lang="en-US" altLang="en-US"/>
              <a:t>m</a:t>
            </a:r>
          </a:p>
          <a:p>
            <a:pPr lvl="1">
              <a:buFontTx/>
              <a:buNone/>
            </a:pPr>
            <a:endParaRPr lang="en-US" altLang="en-US"/>
          </a:p>
          <a:p>
            <a:r>
              <a:rPr lang="en-US" altLang="en-US"/>
              <a:t>ELECTRICAL</a:t>
            </a:r>
          </a:p>
          <a:p>
            <a:pPr lvl="1"/>
            <a:r>
              <a:rPr lang="en-US" altLang="en-US"/>
              <a:t>Electrostatic Precipitators	&gt; 0.1 </a:t>
            </a:r>
            <a:r>
              <a:rPr lang="en-US" altLang="en-US">
                <a:latin typeface="Symbol" panose="05050102010706020507" pitchFamily="18" charset="2"/>
              </a:rPr>
              <a:t>m</a:t>
            </a:r>
            <a:r>
              <a:rPr lang="en-US" altLang="en-US"/>
              <a:t>m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ctrTitle"/>
          </p:nvPr>
        </p:nvSpPr>
        <p:spPr>
          <a:xfrm>
            <a:off x="2493964" y="1928814"/>
            <a:ext cx="7507287" cy="18192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  <a:t>Contribution from Point, Line and Area sources </a:t>
            </a:r>
            <a:b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</a:br>
            <a: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  <a:t>to the PM10 Measured </a:t>
            </a:r>
            <a:b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</a:br>
            <a: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  <a:t>at the 6 NAMP Stations </a:t>
            </a:r>
            <a:b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</a:br>
            <a: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  <a:t>is </a:t>
            </a:r>
            <a:b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</a:br>
            <a:r>
              <a:rPr lang="en-US" altLang="en-US" sz="2700" dirty="0">
                <a:solidFill>
                  <a:srgbClr val="0070C0"/>
                </a:solidFill>
                <a:cs typeface="Arial" panose="020B0604020202020204" pitchFamily="34" charset="0"/>
              </a:rPr>
              <a:t>2 - 32% </a:t>
            </a:r>
            <a: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  <a:t>in the worst seasonal case scenario </a:t>
            </a:r>
            <a:b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</a:br>
            <a:b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</a:br>
            <a: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  <a:t>and </a:t>
            </a:r>
            <a:b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</a:br>
            <a: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  <a:t>Only point sources contribution is </a:t>
            </a:r>
            <a:r>
              <a:rPr lang="en-US" altLang="en-US" sz="2700" dirty="0">
                <a:solidFill>
                  <a:srgbClr val="0070C0"/>
                </a:solidFill>
                <a:cs typeface="Arial" panose="020B0604020202020204" pitchFamily="34" charset="0"/>
              </a:rPr>
              <a:t>2-6%</a:t>
            </a:r>
            <a:r>
              <a:rPr lang="en-US" altLang="en-US" sz="2700" dirty="0">
                <a:cs typeface="Arial" panose="020B0604020202020204" pitchFamily="34" charset="0"/>
              </a:rPr>
              <a:t> </a:t>
            </a:r>
            <a: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  <a:t>in ground level mass concentrations</a:t>
            </a: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17B5519-0572-4BE6-92B2-72E61CD7D3C4}" type="slidenum">
              <a:rPr lang="en-US" altLang="en-US" sz="14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62468" name="Subtitle 1"/>
          <p:cNvSpPr>
            <a:spLocks noGrp="1"/>
          </p:cNvSpPr>
          <p:nvPr>
            <p:ph type="subTitle" idx="1"/>
          </p:nvPr>
        </p:nvSpPr>
        <p:spPr>
          <a:xfrm>
            <a:off x="2817813" y="4806950"/>
            <a:ext cx="6858000" cy="788988"/>
          </a:xfrm>
        </p:spPr>
        <p:txBody>
          <a:bodyPr>
            <a:noAutofit/>
          </a:bodyPr>
          <a:lstStyle/>
          <a:p>
            <a:r>
              <a:rPr lang="en-IN" altLang="en-US" b="1" dirty="0">
                <a:solidFill>
                  <a:srgbClr val="0070C0"/>
                </a:solidFill>
                <a:cs typeface="Arial" panose="020B0604020202020204" pitchFamily="34" charset="0"/>
              </a:rPr>
              <a:t>What are the reasons for</a:t>
            </a:r>
          </a:p>
          <a:p>
            <a:r>
              <a:rPr lang="en-IN" altLang="en-US" b="1" dirty="0">
                <a:solidFill>
                  <a:srgbClr val="0070C0"/>
                </a:solidFill>
                <a:cs typeface="Arial" panose="020B0604020202020204" pitchFamily="34" charset="0"/>
              </a:rPr>
              <a:t> model under-estimations ?</a:t>
            </a:r>
          </a:p>
          <a:p>
            <a:r>
              <a:rPr lang="en-IN" altLang="en-US" b="1" dirty="0">
                <a:solidFill>
                  <a:srgbClr val="0070C0"/>
                </a:solidFill>
                <a:cs typeface="Arial" panose="020B0604020202020204" pitchFamily="34" charset="0"/>
              </a:rPr>
              <a:t>FUGITIVES</a:t>
            </a:r>
          </a:p>
        </p:txBody>
      </p:sp>
    </p:spTree>
    <p:extLst>
      <p:ext uri="{BB962C8B-B14F-4D97-AF65-F5344CB8AC3E}">
        <p14:creationId xmlns:p14="http://schemas.microsoft.com/office/powerpoint/2010/main" val="3195205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Diagnostics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Sources and Measurements</a:t>
            </a:r>
          </a:p>
          <a:p>
            <a:endParaRPr lang="en-US" altLang="en-US" dirty="0"/>
          </a:p>
        </p:txBody>
      </p:sp>
      <p:grpSp>
        <p:nvGrpSpPr>
          <p:cNvPr id="61444" name="Group 10"/>
          <p:cNvGrpSpPr>
            <a:grpSpLocks/>
          </p:cNvGrpSpPr>
          <p:nvPr/>
        </p:nvGrpSpPr>
        <p:grpSpPr bwMode="auto">
          <a:xfrm>
            <a:off x="5486400" y="2779713"/>
            <a:ext cx="1066800" cy="3087688"/>
            <a:chOff x="2496" y="1415"/>
            <a:chExt cx="672" cy="1945"/>
          </a:xfrm>
        </p:grpSpPr>
        <p:sp>
          <p:nvSpPr>
            <p:cNvPr id="61452" name="Rectangle 4"/>
            <p:cNvSpPr>
              <a:spLocks noChangeArrowheads="1"/>
            </p:cNvSpPr>
            <p:nvPr/>
          </p:nvSpPr>
          <p:spPr bwMode="auto">
            <a:xfrm>
              <a:off x="2496" y="1999"/>
              <a:ext cx="672" cy="19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1453" name="Rectangle 5"/>
            <p:cNvSpPr>
              <a:spLocks noChangeArrowheads="1"/>
            </p:cNvSpPr>
            <p:nvPr/>
          </p:nvSpPr>
          <p:spPr bwMode="auto">
            <a:xfrm>
              <a:off x="2496" y="1415"/>
              <a:ext cx="672" cy="576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1454" name="Rectangle 6"/>
            <p:cNvSpPr>
              <a:spLocks noChangeArrowheads="1"/>
            </p:cNvSpPr>
            <p:nvPr/>
          </p:nvSpPr>
          <p:spPr bwMode="auto">
            <a:xfrm>
              <a:off x="2496" y="2976"/>
              <a:ext cx="672" cy="38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1455" name="Rectangle 7"/>
            <p:cNvSpPr>
              <a:spLocks noChangeArrowheads="1"/>
            </p:cNvSpPr>
            <p:nvPr/>
          </p:nvSpPr>
          <p:spPr bwMode="auto">
            <a:xfrm>
              <a:off x="2496" y="2208"/>
              <a:ext cx="672" cy="38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1456" name="Rectangle 8"/>
            <p:cNvSpPr>
              <a:spLocks noChangeArrowheads="1"/>
            </p:cNvSpPr>
            <p:nvPr/>
          </p:nvSpPr>
          <p:spPr bwMode="auto">
            <a:xfrm>
              <a:off x="2496" y="2592"/>
              <a:ext cx="672" cy="384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1445" name="Text Box 9"/>
          <p:cNvSpPr txBox="1">
            <a:spLocks noChangeArrowheads="1"/>
          </p:cNvSpPr>
          <p:nvPr/>
        </p:nvSpPr>
        <p:spPr bwMode="auto">
          <a:xfrm>
            <a:off x="7060278" y="2549235"/>
            <a:ext cx="3646516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Fugitives - </a:t>
            </a:r>
            <a:r>
              <a:rPr lang="en-US" altLang="en-US" sz="1800" b="1" dirty="0" err="1">
                <a:solidFill>
                  <a:srgbClr val="FF0000"/>
                </a:solidFill>
              </a:rPr>
              <a:t>cookstoves</a:t>
            </a:r>
            <a:r>
              <a:rPr lang="en-US" altLang="en-US" sz="1800" b="1" dirty="0">
                <a:solidFill>
                  <a:srgbClr val="FF0000"/>
                </a:solidFill>
              </a:rPr>
              <a:t>, road dust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/>
              <a:t>Errors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1800" dirty="0"/>
          </a:p>
        </p:txBody>
      </p:sp>
      <p:sp>
        <p:nvSpPr>
          <p:cNvPr id="61446" name="Line 11"/>
          <p:cNvSpPr>
            <a:spLocks noChangeShapeType="1"/>
          </p:cNvSpPr>
          <p:nvPr/>
        </p:nvSpPr>
        <p:spPr bwMode="auto">
          <a:xfrm flipH="1" flipV="1">
            <a:off x="4038600" y="5410200"/>
            <a:ext cx="1676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47" name="Line 12"/>
          <p:cNvSpPr>
            <a:spLocks noChangeShapeType="1"/>
          </p:cNvSpPr>
          <p:nvPr/>
        </p:nvSpPr>
        <p:spPr bwMode="auto">
          <a:xfrm flipH="1" flipV="1">
            <a:off x="4114800" y="4267200"/>
            <a:ext cx="144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48" name="Line 13"/>
          <p:cNvSpPr>
            <a:spLocks noChangeShapeType="1"/>
          </p:cNvSpPr>
          <p:nvPr/>
        </p:nvSpPr>
        <p:spPr bwMode="auto">
          <a:xfrm flipH="1" flipV="1">
            <a:off x="3289070" y="3059084"/>
            <a:ext cx="2273530" cy="12081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49" name="Line 14"/>
          <p:cNvSpPr>
            <a:spLocks noChangeShapeType="1"/>
          </p:cNvSpPr>
          <p:nvPr/>
        </p:nvSpPr>
        <p:spPr bwMode="auto">
          <a:xfrm>
            <a:off x="6473539" y="384331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50" name="Line 15"/>
          <p:cNvSpPr>
            <a:spLocks noChangeShapeType="1"/>
          </p:cNvSpPr>
          <p:nvPr/>
        </p:nvSpPr>
        <p:spPr bwMode="auto">
          <a:xfrm flipV="1">
            <a:off x="6435439" y="3097213"/>
            <a:ext cx="609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51" name="Text Box 16"/>
          <p:cNvSpPr txBox="1">
            <a:spLocks noChangeArrowheads="1"/>
          </p:cNvSpPr>
          <p:nvPr/>
        </p:nvSpPr>
        <p:spPr bwMode="auto">
          <a:xfrm>
            <a:off x="1822565" y="3663142"/>
            <a:ext cx="21336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B0F0"/>
                </a:solidFill>
              </a:rPr>
              <a:t>Assumed Industrial Sources are doubled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B050"/>
                </a:solidFill>
              </a:rPr>
              <a:t>Current Industrial sources</a:t>
            </a: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2121131" y="2819400"/>
            <a:ext cx="1167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 dirty="0">
                <a:solidFill>
                  <a:srgbClr val="00B050"/>
                </a:solidFill>
              </a:rPr>
              <a:t>Vehicles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14702" y="2567248"/>
            <a:ext cx="847898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880829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1981200" y="283368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br>
              <a:rPr lang="en-IN" altLang="en-US"/>
            </a:br>
            <a:br>
              <a:rPr lang="en-IN" altLang="en-US"/>
            </a:br>
            <a:r>
              <a:rPr lang="en-IN" altLang="en-US"/>
              <a:t>FUGITIVES</a:t>
            </a:r>
            <a:br>
              <a:rPr lang="en-IN" altLang="en-US"/>
            </a:br>
            <a:br>
              <a:rPr lang="en-IN" altLang="en-US"/>
            </a:br>
            <a:r>
              <a:rPr lang="en-IN" altLang="en-US"/>
              <a:t>Use of Episodic Events </a:t>
            </a:r>
            <a:br>
              <a:rPr lang="en-IN" altLang="en-US"/>
            </a:br>
            <a:r>
              <a:rPr lang="en-IN" altLang="en-US"/>
              <a:t>to do the detective work</a:t>
            </a:r>
            <a:br>
              <a:rPr lang="en-IN" altLang="en-US"/>
            </a:br>
            <a:r>
              <a:rPr lang="en-IN" altLang="en-US">
                <a:sym typeface="Wingdings" panose="05000000000000000000" pitchFamily="2" charset="2"/>
              </a:rPr>
              <a:t></a:t>
            </a:r>
            <a:br>
              <a:rPr lang="en-IN" altLang="en-US">
                <a:sym typeface="Wingdings" panose="05000000000000000000" pitchFamily="2" charset="2"/>
              </a:rPr>
            </a:br>
            <a:r>
              <a:rPr lang="en-IN" altLang="en-US">
                <a:sym typeface="Wingdings" panose="05000000000000000000" pitchFamily="2" charset="2"/>
              </a:rPr>
              <a:t>		1. Rain versus No-Rains</a:t>
            </a:r>
            <a:br>
              <a:rPr lang="en-IN" altLang="en-US">
                <a:sym typeface="Wingdings" panose="05000000000000000000" pitchFamily="2" charset="2"/>
              </a:rPr>
            </a:br>
            <a:r>
              <a:rPr lang="en-IN" altLang="en-US">
                <a:sym typeface="Wingdings" panose="05000000000000000000" pitchFamily="2" charset="2"/>
              </a:rPr>
              <a:t>		2. Miners’ strike</a:t>
            </a:r>
            <a:br>
              <a:rPr lang="en-IN" altLang="en-US"/>
            </a:br>
            <a:br>
              <a:rPr lang="en-IN" altLang="en-US">
                <a:sym typeface="Wingdings" panose="05000000000000000000" pitchFamily="2" charset="2"/>
              </a:rPr>
            </a:br>
            <a:endParaRPr lang="en-IN" altLang="en-US"/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EF3FC9F-3B95-4321-B3FC-D53FA9EF088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504623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1981200" y="2058988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altLang="en-US" dirty="0"/>
              <a:t>Next two slides show the difference between </a:t>
            </a:r>
            <a:br>
              <a:rPr lang="en-IN" altLang="en-US" dirty="0"/>
            </a:br>
            <a:r>
              <a:rPr lang="en-IN" altLang="en-US" dirty="0"/>
              <a:t>Winter and Monsoon measurements</a:t>
            </a:r>
            <a:br>
              <a:rPr lang="en-IN" altLang="en-US" dirty="0"/>
            </a:br>
            <a:r>
              <a:rPr lang="en-IN" altLang="en-US" sz="2800" b="1" dirty="0">
                <a:solidFill>
                  <a:srgbClr val="00B050"/>
                </a:solidFill>
              </a:rPr>
              <a:t>(The fugitive dust is missing during monsoons)</a:t>
            </a:r>
            <a:r>
              <a:rPr lang="en-IN" altLang="en-US" b="1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8F03DA-5F3A-4F35-8C43-3B8BE8C10D2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811233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1893889" y="304800"/>
            <a:ext cx="8580437" cy="788988"/>
          </a:xfrm>
        </p:spPr>
        <p:txBody>
          <a:bodyPr>
            <a:normAutofit fontScale="90000"/>
          </a:bodyPr>
          <a:lstStyle/>
          <a:p>
            <a: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  <a:t>Morning And Evening Hour PM10 And PM2.5 Measurements At 11-point Loop Locations For </a:t>
            </a:r>
            <a:b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</a:br>
            <a: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  <a:t>Winter Season, 2014 </a:t>
            </a:r>
          </a:p>
        </p:txBody>
      </p:sp>
      <p:pic>
        <p:nvPicPr>
          <p:cNvPr id="6553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4" y="1398588"/>
            <a:ext cx="8967787" cy="536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64BF8AA-AD12-434B-9E8B-996130F0ED67}" type="slidenum">
              <a:rPr lang="en-US" altLang="en-US" sz="14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4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64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1665288" y="206375"/>
            <a:ext cx="9002712" cy="661988"/>
          </a:xfrm>
        </p:spPr>
        <p:txBody>
          <a:bodyPr>
            <a:normAutofit fontScale="90000"/>
          </a:bodyPr>
          <a:lstStyle/>
          <a:p>
            <a: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  <a:t>Morning and Evening Hour PM10 And PM2.5 Measurements at 11-point Loop Locations for </a:t>
            </a:r>
            <a:b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</a:br>
            <a: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  <a:t>Monsoon Season, 2014 </a:t>
            </a:r>
          </a:p>
        </p:txBody>
      </p:sp>
      <p:pic>
        <p:nvPicPr>
          <p:cNvPr id="6656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64" y="1058864"/>
            <a:ext cx="8423275" cy="579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E93B042-67E9-4FF8-B36A-21AA9D2681BF}" type="slidenum">
              <a:rPr lang="en-US" altLang="en-US" sz="14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4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805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98029CC-59CC-4D76-9971-9002CEBF92E3}" type="slidenum">
              <a:rPr lang="en-US" altLang="en-US" sz="1400"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400">
              <a:cs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b="1"/>
              <a:t>Tri-modal Particle Size Distribution </a:t>
            </a:r>
            <a:r>
              <a:rPr lang="en-US" altLang="en-US" sz="4800"/>
              <a:t> </a:t>
            </a:r>
          </a:p>
        </p:txBody>
      </p:sp>
      <p:pic>
        <p:nvPicPr>
          <p:cNvPr id="2560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7000" y="1733551"/>
            <a:ext cx="6934200" cy="3444875"/>
          </a:xfrm>
        </p:spPr>
      </p:pic>
      <p:sp>
        <p:nvSpPr>
          <p:cNvPr id="25605" name="Text Box 4"/>
          <p:cNvSpPr txBox="1">
            <a:spLocks noChangeArrowheads="1"/>
          </p:cNvSpPr>
          <p:nvPr/>
        </p:nvSpPr>
        <p:spPr bwMode="auto">
          <a:xfrm>
            <a:off x="2209800" y="5410200"/>
            <a:ext cx="7848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000" b="1"/>
              <a:t>(Source: Kittelson </a:t>
            </a:r>
            <a:r>
              <a:rPr lang="en-US" altLang="en-US" sz="2000" b="1" i="1"/>
              <a:t>et al</a:t>
            </a:r>
            <a:r>
              <a:rPr lang="en-US" altLang="en-US" sz="2000" b="1"/>
              <a:t>. 1999)</a:t>
            </a:r>
          </a:p>
        </p:txBody>
      </p:sp>
    </p:spTree>
    <p:extLst>
      <p:ext uri="{BB962C8B-B14F-4D97-AF65-F5344CB8AC3E}">
        <p14:creationId xmlns:p14="http://schemas.microsoft.com/office/powerpoint/2010/main" val="2731969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>
          <a:xfrm>
            <a:off x="1981200" y="182245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Coarse mode </a:t>
            </a:r>
            <a:br>
              <a:rPr lang="en-IN" altLang="en-US" dirty="0"/>
            </a:br>
            <a:r>
              <a:rPr lang="en-IN" altLang="en-US" dirty="0"/>
              <a:t>was absent when it rained</a:t>
            </a:r>
            <a:br>
              <a:rPr lang="en-IN" altLang="en-US" dirty="0"/>
            </a:br>
            <a:r>
              <a:rPr lang="en-IN" altLang="en-US" dirty="0"/>
              <a:t>(Next slide)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F80A06B-D29F-4A06-8B37-0A0BEA0015D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15378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2127250" y="90488"/>
            <a:ext cx="7886700" cy="557212"/>
          </a:xfrm>
        </p:spPr>
        <p:txBody>
          <a:bodyPr>
            <a:normAutofit fontScale="90000"/>
          </a:bodyPr>
          <a:lstStyle/>
          <a:p>
            <a: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  <a:t>Spatial Variations in Particle Mass Size Distributions Over Chandrapur Region</a:t>
            </a:r>
          </a:p>
        </p:txBody>
      </p:sp>
      <p:pic>
        <p:nvPicPr>
          <p:cNvPr id="6861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739776"/>
            <a:ext cx="8340725" cy="611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0FD324-6061-45DE-A75D-2109CF5DBCB3}" type="slidenum">
              <a:rPr lang="en-US" altLang="en-US" sz="14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4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ular Callout 1"/>
          <p:cNvSpPr/>
          <p:nvPr/>
        </p:nvSpPr>
        <p:spPr>
          <a:xfrm>
            <a:off x="4970464" y="827089"/>
            <a:ext cx="1195387" cy="922337"/>
          </a:xfrm>
          <a:prstGeom prst="wedgeRectCallout">
            <a:avLst>
              <a:gd name="adj1" fmla="val -63895"/>
              <a:gd name="adj2" fmla="val 783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1400" dirty="0">
                <a:solidFill>
                  <a:schemeClr val="tx1"/>
                </a:solidFill>
              </a:rPr>
              <a:t>This Mode is absent when it rained</a:t>
            </a:r>
          </a:p>
        </p:txBody>
      </p:sp>
    </p:spTree>
    <p:extLst>
      <p:ext uri="{BB962C8B-B14F-4D97-AF65-F5344CB8AC3E}">
        <p14:creationId xmlns:p14="http://schemas.microsoft.com/office/powerpoint/2010/main" val="35743562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857251"/>
            <a:ext cx="7886700" cy="593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/>
              <a:t>Effect of Rainfall on PM</a:t>
            </a:r>
            <a:r>
              <a:rPr lang="en-US" b="1" baseline="-25000" dirty="0"/>
              <a:t>2.5</a:t>
            </a:r>
            <a:r>
              <a:rPr lang="en-US" b="1" dirty="0"/>
              <a:t> and PM</a:t>
            </a:r>
            <a:r>
              <a:rPr lang="en-US" b="1" baseline="-25000" dirty="0"/>
              <a:t>10</a:t>
            </a:r>
            <a:r>
              <a:rPr lang="en-US" b="1" dirty="0"/>
              <a:t> – 2016 - Pune </a:t>
            </a:r>
          </a:p>
        </p:txBody>
      </p:sp>
      <p:graphicFrame>
        <p:nvGraphicFramePr>
          <p:cNvPr id="3" name="Chart 2"/>
          <p:cNvGraphicFramePr>
            <a:graphicFrameLocks/>
          </p:cNvGraphicFramePr>
          <p:nvPr/>
        </p:nvGraphicFramePr>
        <p:xfrm>
          <a:off x="2084265" y="1753543"/>
          <a:ext cx="8023473" cy="3768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273301" y="5664200"/>
            <a:ext cx="7972425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dirty="0"/>
              <a:t>Black Line indicates 24 </a:t>
            </a:r>
            <a:r>
              <a:rPr lang="en-US" sz="1050" dirty="0" err="1"/>
              <a:t>hr</a:t>
            </a:r>
            <a:r>
              <a:rPr lang="en-US" sz="1050" dirty="0"/>
              <a:t> NAAQS (100</a:t>
            </a:r>
            <a:r>
              <a:rPr lang="en-US" sz="1050" dirty="0">
                <a:latin typeface="Calibri" panose="020F0502020204030204" pitchFamily="34" charset="0"/>
              </a:rPr>
              <a:t>µg/m</a:t>
            </a:r>
            <a:r>
              <a:rPr lang="en-US" sz="1050" baseline="30000" dirty="0">
                <a:latin typeface="Calibri" panose="020F0502020204030204" pitchFamily="34" charset="0"/>
              </a:rPr>
              <a:t>3</a:t>
            </a:r>
            <a:r>
              <a:rPr lang="en-US" sz="1050" dirty="0"/>
              <a:t>) for PM</a:t>
            </a:r>
            <a:r>
              <a:rPr lang="en-US" sz="1050" baseline="-25000" dirty="0"/>
              <a:t>10</a:t>
            </a:r>
            <a:r>
              <a:rPr lang="en-US" sz="1050" dirty="0"/>
              <a:t> and Red line indicates 24hr NAAQS (60 </a:t>
            </a:r>
            <a:r>
              <a:rPr lang="en-US" sz="1050" dirty="0">
                <a:latin typeface="Calibri" panose="020F0502020204030204" pitchFamily="34" charset="0"/>
              </a:rPr>
              <a:t>µg/m</a:t>
            </a:r>
            <a:r>
              <a:rPr lang="en-US" sz="1050" baseline="30000" dirty="0">
                <a:latin typeface="Calibri" panose="020F0502020204030204" pitchFamily="34" charset="0"/>
              </a:rPr>
              <a:t>3</a:t>
            </a:r>
            <a:r>
              <a:rPr lang="en-US" sz="1050" dirty="0"/>
              <a:t>) for PM</a:t>
            </a:r>
            <a:r>
              <a:rPr lang="en-US" sz="1050" baseline="-25000" dirty="0"/>
              <a:t>2.5</a:t>
            </a:r>
          </a:p>
        </p:txBody>
      </p:sp>
      <p:sp>
        <p:nvSpPr>
          <p:cNvPr id="6963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B77099-A2CB-4656-A779-2250DE07D7C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28409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>
            <a:extLst>
              <a:ext uri="{FF2B5EF4-FFF2-40B4-BE49-F238E27FC236}">
                <a16:creationId xmlns:a16="http://schemas.microsoft.com/office/drawing/2014/main" id="{D1580224-A5A0-4200-AEB4-780EB3F0275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Control of Gaseous Pollutants</a:t>
            </a:r>
          </a:p>
        </p:txBody>
      </p:sp>
      <p:sp>
        <p:nvSpPr>
          <p:cNvPr id="36867" name="Rectangle 5">
            <a:extLst>
              <a:ext uri="{FF2B5EF4-FFF2-40B4-BE49-F238E27FC236}">
                <a16:creationId xmlns:a16="http://schemas.microsoft.com/office/drawing/2014/main" id="{126A12A0-9D83-469D-9AB4-944F9228D26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52650" y="931864"/>
            <a:ext cx="7886700" cy="993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/>
              <a:t>Effect of Rainfall on PM </a:t>
            </a:r>
            <a:br>
              <a:rPr lang="en-US" b="1" dirty="0"/>
            </a:br>
            <a:r>
              <a:rPr lang="en-US" b="1" dirty="0"/>
              <a:t>(2-year CAAQMS data) - </a:t>
            </a:r>
            <a:r>
              <a:rPr lang="en-US" b="1" dirty="0" err="1"/>
              <a:t>Navi</a:t>
            </a:r>
            <a:r>
              <a:rPr lang="en-US" b="1" dirty="0"/>
              <a:t> Mumbai</a:t>
            </a:r>
          </a:p>
        </p:txBody>
      </p:sp>
      <p:grpSp>
        <p:nvGrpSpPr>
          <p:cNvPr id="70659" name="Group 16"/>
          <p:cNvGrpSpPr>
            <a:grpSpLocks/>
          </p:cNvGrpSpPr>
          <p:nvPr/>
        </p:nvGrpSpPr>
        <p:grpSpPr bwMode="auto">
          <a:xfrm>
            <a:off x="2508250" y="2154238"/>
            <a:ext cx="7175500" cy="3548062"/>
            <a:chOff x="1311609" y="1728788"/>
            <a:chExt cx="9568782" cy="4731279"/>
          </a:xfrm>
        </p:grpSpPr>
        <p:grpSp>
          <p:nvGrpSpPr>
            <p:cNvPr id="70662" name="Group 7"/>
            <p:cNvGrpSpPr>
              <a:grpSpLocks/>
            </p:cNvGrpSpPr>
            <p:nvPr/>
          </p:nvGrpSpPr>
          <p:grpSpPr bwMode="auto">
            <a:xfrm>
              <a:off x="1311609" y="1728788"/>
              <a:ext cx="9568782" cy="4731279"/>
              <a:chOff x="1311609" y="1604963"/>
              <a:chExt cx="9568782" cy="4020412"/>
            </a:xfrm>
          </p:grpSpPr>
          <p:graphicFrame>
            <p:nvGraphicFramePr>
              <p:cNvPr id="3" name="Chart 2"/>
              <p:cNvGraphicFramePr>
                <a:graphicFrameLocks/>
              </p:cNvGraphicFramePr>
              <p:nvPr/>
            </p:nvGraphicFramePr>
            <p:xfrm>
              <a:off x="1311609" y="1604963"/>
              <a:ext cx="9568782" cy="402041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pSp>
            <p:nvGrpSpPr>
              <p:cNvPr id="70666" name="Group 6"/>
              <p:cNvGrpSpPr>
                <a:grpSpLocks/>
              </p:cNvGrpSpPr>
              <p:nvPr/>
            </p:nvGrpSpPr>
            <p:grpSpPr bwMode="auto">
              <a:xfrm>
                <a:off x="3800475" y="2476500"/>
                <a:ext cx="5724525" cy="2581276"/>
                <a:chOff x="3800475" y="2476500"/>
                <a:chExt cx="5724525" cy="2581276"/>
              </a:xfrm>
            </p:grpSpPr>
            <p:sp>
              <p:nvSpPr>
                <p:cNvPr id="5" name="Rounded Rectangle 4"/>
                <p:cNvSpPr/>
                <p:nvPr/>
              </p:nvSpPr>
              <p:spPr>
                <a:xfrm>
                  <a:off x="3801186" y="2475603"/>
                  <a:ext cx="1723227" cy="2581338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500"/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7802291" y="2475603"/>
                  <a:ext cx="1723227" cy="2581338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500"/>
                </a:p>
              </p:txBody>
            </p:sp>
          </p:grpSp>
        </p:grpSp>
        <p:cxnSp>
          <p:nvCxnSpPr>
            <p:cNvPr id="10" name="Straight Connector 9"/>
            <p:cNvCxnSpPr/>
            <p:nvPr/>
          </p:nvCxnSpPr>
          <p:spPr>
            <a:xfrm>
              <a:off x="2118182" y="5060794"/>
              <a:ext cx="8167336" cy="3598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2118182" y="4779245"/>
              <a:ext cx="8167336" cy="127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2301875" y="5721350"/>
            <a:ext cx="7970838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dirty="0"/>
              <a:t>Black Line indicates 24hr NAAQS (100</a:t>
            </a:r>
            <a:r>
              <a:rPr lang="en-US" sz="1050" dirty="0">
                <a:latin typeface="Calibri" panose="020F0502020204030204" pitchFamily="34" charset="0"/>
              </a:rPr>
              <a:t>µg/m</a:t>
            </a:r>
            <a:r>
              <a:rPr lang="en-US" sz="1050" baseline="30000" dirty="0">
                <a:latin typeface="Calibri" panose="020F0502020204030204" pitchFamily="34" charset="0"/>
              </a:rPr>
              <a:t>3</a:t>
            </a:r>
            <a:r>
              <a:rPr lang="en-US" sz="1050" dirty="0"/>
              <a:t>) and Red line indicates annual NAAQS (60</a:t>
            </a:r>
            <a:r>
              <a:rPr lang="en-US" sz="1050" dirty="0">
                <a:latin typeface="Calibri" panose="020F0502020204030204" pitchFamily="34" charset="0"/>
              </a:rPr>
              <a:t>µg/m</a:t>
            </a:r>
            <a:r>
              <a:rPr lang="en-US" sz="1050" baseline="30000" dirty="0">
                <a:latin typeface="Calibri" panose="020F0502020204030204" pitchFamily="34" charset="0"/>
              </a:rPr>
              <a:t>3</a:t>
            </a:r>
            <a:r>
              <a:rPr lang="en-US" sz="1050" dirty="0"/>
              <a:t>) for PM</a:t>
            </a:r>
            <a:r>
              <a:rPr lang="en-US" sz="1050" baseline="-25000" dirty="0"/>
              <a:t>10</a:t>
            </a:r>
          </a:p>
        </p:txBody>
      </p:sp>
      <p:sp>
        <p:nvSpPr>
          <p:cNvPr id="70661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C070F17-1EB8-4B99-9891-3A948C8CB4A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929283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1981200" y="1541463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altLang="en-US" dirty="0"/>
              <a:t>Miners’ Strike</a:t>
            </a:r>
            <a:br>
              <a:rPr lang="en-IN" altLang="en-US" dirty="0"/>
            </a:br>
            <a:r>
              <a:rPr lang="en-IN" altLang="en-US" dirty="0"/>
              <a:t>as an </a:t>
            </a:r>
            <a:br>
              <a:rPr lang="en-IN" altLang="en-US" dirty="0"/>
            </a:br>
            <a:r>
              <a:rPr lang="en-IN" altLang="en-US" dirty="0"/>
              <a:t>Episodic Event</a:t>
            </a:r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BD4A456-FE03-4EF0-B84E-984D39BB2CD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022841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>
          <a:xfrm>
            <a:off x="1541463" y="66676"/>
            <a:ext cx="4343400" cy="3203575"/>
          </a:xfrm>
        </p:spPr>
        <p:txBody>
          <a:bodyPr/>
          <a:lstStyle/>
          <a:p>
            <a:pPr eaLnBrk="1" hangingPunct="1"/>
            <a: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  <a:t>Comparison between PM</a:t>
            </a:r>
            <a:r>
              <a:rPr lang="en-US" altLang="en-US" sz="2400" b="1" baseline="-25000">
                <a:solidFill>
                  <a:srgbClr val="7030A0"/>
                </a:solidFill>
                <a:cs typeface="Arial" panose="020B0604020202020204" pitchFamily="34" charset="0"/>
              </a:rPr>
              <a:t>10</a:t>
            </a:r>
            <a: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  <a:t> and PM</a:t>
            </a:r>
            <a:r>
              <a:rPr lang="en-US" altLang="en-US" sz="2400" b="1" baseline="-25000">
                <a:solidFill>
                  <a:srgbClr val="7030A0"/>
                </a:solidFill>
                <a:cs typeface="Arial" panose="020B0604020202020204" pitchFamily="34" charset="0"/>
              </a:rPr>
              <a:t>2.5</a:t>
            </a:r>
            <a: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  <a:t>, and   Black Carbon (BC) Levels on the Day of Workers’ Strike</a:t>
            </a:r>
            <a:b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</a:br>
            <a: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  <a:t>with Levels on a Subsequent Day </a:t>
            </a:r>
            <a:b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</a:br>
            <a: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  <a:t>When </a:t>
            </a:r>
            <a:b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</a:br>
            <a: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  <a:t>Mining Operations Resumed</a:t>
            </a:r>
            <a:endParaRPr lang="en-IN" altLang="en-US" sz="2400" b="1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DF765C2-5FB3-47B1-B7B2-BCA401362001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72708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IN" altLang="en-US" sz="1800">
              <a:latin typeface="Calibri" panose="020F0502020204030204" pitchFamily="34" charset="0"/>
            </a:endParaRPr>
          </a:p>
        </p:txBody>
      </p:sp>
      <p:graphicFrame>
        <p:nvGraphicFramePr>
          <p:cNvPr id="72709" name="Object 5"/>
          <p:cNvGraphicFramePr>
            <a:graphicFrameLocks/>
          </p:cNvGraphicFramePr>
          <p:nvPr/>
        </p:nvGraphicFramePr>
        <p:xfrm>
          <a:off x="5948364" y="103189"/>
          <a:ext cx="4657725" cy="322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Chart" r:id="rId3" imgW="2792210" imgH="1944793" progId="Excel.Chart.8">
                  <p:embed/>
                </p:oleObj>
              </mc:Choice>
              <mc:Fallback>
                <p:oleObj name="Chart" r:id="rId3" imgW="2792210" imgH="1944793" progId="Excel.Chart.8">
                  <p:embed/>
                  <p:pic>
                    <p:nvPicPr>
                      <p:cNvPr id="72709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8364" y="103189"/>
                        <a:ext cx="4657725" cy="322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0" name="Rectangle 3"/>
          <p:cNvSpPr>
            <a:spLocks noChangeArrowheads="1"/>
          </p:cNvSpPr>
          <p:nvPr/>
        </p:nvSpPr>
        <p:spPr bwMode="auto">
          <a:xfrm>
            <a:off x="1524001" y="17584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IN" altLang="en-US" sz="1800">
              <a:latin typeface="Calibri" panose="020F0502020204030204" pitchFamily="34" charset="0"/>
            </a:endParaRPr>
          </a:p>
        </p:txBody>
      </p:sp>
      <p:sp>
        <p:nvSpPr>
          <p:cNvPr id="72711" name="Rectangle 5"/>
          <p:cNvSpPr>
            <a:spLocks noChangeArrowheads="1"/>
          </p:cNvSpPr>
          <p:nvPr/>
        </p:nvSpPr>
        <p:spPr bwMode="auto">
          <a:xfrm>
            <a:off x="5722938" y="3107809"/>
            <a:ext cx="164274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IN" altLang="en-US" sz="1800">
              <a:latin typeface="Calibri" panose="020F0502020204030204" pitchFamily="34" charset="0"/>
            </a:endParaRPr>
          </a:p>
        </p:txBody>
      </p:sp>
      <p:graphicFrame>
        <p:nvGraphicFramePr>
          <p:cNvPr id="72712" name="Object 8"/>
          <p:cNvGraphicFramePr>
            <a:graphicFrameLocks/>
          </p:cNvGraphicFramePr>
          <p:nvPr/>
        </p:nvGraphicFramePr>
        <p:xfrm>
          <a:off x="5948364" y="3521076"/>
          <a:ext cx="4719637" cy="333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Chart" r:id="rId5" imgW="2755631" imgH="1944793" progId="Excel.Chart.8">
                  <p:embed/>
                </p:oleObj>
              </mc:Choice>
              <mc:Fallback>
                <p:oleObj name="Chart" r:id="rId5" imgW="2755631" imgH="1944793" progId="Excel.Chart.8">
                  <p:embed/>
                  <p:pic>
                    <p:nvPicPr>
                      <p:cNvPr id="72712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8364" y="3521076"/>
                        <a:ext cx="4719637" cy="333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3" name="Rectangle 6"/>
          <p:cNvSpPr>
            <a:spLocks noChangeArrowheads="1"/>
          </p:cNvSpPr>
          <p:nvPr/>
        </p:nvSpPr>
        <p:spPr bwMode="auto">
          <a:xfrm>
            <a:off x="5722938" y="5050909"/>
            <a:ext cx="164274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IN" altLang="en-US" sz="1800">
              <a:latin typeface="Calibri" panose="020F0502020204030204" pitchFamily="34" charset="0"/>
            </a:endParaRPr>
          </a:p>
        </p:txBody>
      </p:sp>
      <p:sp>
        <p:nvSpPr>
          <p:cNvPr id="72714" name="Rectangle 8"/>
          <p:cNvSpPr>
            <a:spLocks noChangeArrowheads="1"/>
          </p:cNvSpPr>
          <p:nvPr/>
        </p:nvSpPr>
        <p:spPr bwMode="auto">
          <a:xfrm>
            <a:off x="1157288" y="3565010"/>
            <a:ext cx="82169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IN" altLang="en-US" sz="1800">
              <a:latin typeface="Calibri" panose="020F0502020204030204" pitchFamily="34" charset="0"/>
            </a:endParaRPr>
          </a:p>
        </p:txBody>
      </p:sp>
      <p:graphicFrame>
        <p:nvGraphicFramePr>
          <p:cNvPr id="72715" name="Object 11"/>
          <p:cNvGraphicFramePr>
            <a:graphicFrameLocks/>
          </p:cNvGraphicFramePr>
          <p:nvPr/>
        </p:nvGraphicFramePr>
        <p:xfrm>
          <a:off x="1524001" y="3568700"/>
          <a:ext cx="4424363" cy="278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Chart" r:id="rId7" imgW="4517528" imgH="2182557" progId="Excel.Chart.8">
                  <p:embed/>
                </p:oleObj>
              </mc:Choice>
              <mc:Fallback>
                <p:oleObj name="Chart" r:id="rId7" imgW="4517528" imgH="2182557" progId="Excel.Chart.8">
                  <p:embed/>
                  <p:pic>
                    <p:nvPicPr>
                      <p:cNvPr id="72715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1" y="3568700"/>
                        <a:ext cx="4424363" cy="278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6" name="Rectangle 9"/>
          <p:cNvSpPr>
            <a:spLocks noChangeArrowheads="1"/>
          </p:cNvSpPr>
          <p:nvPr/>
        </p:nvSpPr>
        <p:spPr bwMode="auto">
          <a:xfrm>
            <a:off x="1157288" y="5746235"/>
            <a:ext cx="82169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IN" altLang="en-US" sz="18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3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Case Study - Chandrapur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altLang="en-US" sz="2400" b="1" dirty="0"/>
              <a:t>Monsoon time – was a  good time to isolate the combustion sources from the “dust” emissions</a:t>
            </a:r>
          </a:p>
          <a:p>
            <a:pPr>
              <a:lnSpc>
                <a:spcPct val="80000"/>
              </a:lnSpc>
              <a:defRPr/>
            </a:pPr>
            <a:endParaRPr lang="en-US" altLang="en-US" sz="2400" b="1" dirty="0"/>
          </a:p>
          <a:p>
            <a:pPr>
              <a:lnSpc>
                <a:spcPct val="80000"/>
              </a:lnSpc>
              <a:defRPr/>
            </a:pPr>
            <a:r>
              <a:rPr lang="en-US" altLang="en-US" sz="2400" b="1" dirty="0"/>
              <a:t>Address domestic coal burning (key source of air pollution that is not accounted for) :</a:t>
            </a:r>
          </a:p>
          <a:p>
            <a:pPr>
              <a:lnSpc>
                <a:spcPct val="80000"/>
              </a:lnSpc>
              <a:defRPr/>
            </a:pPr>
            <a:endParaRPr lang="en-US" altLang="en-US" sz="2400" b="1" dirty="0"/>
          </a:p>
          <a:p>
            <a:pPr lvl="1">
              <a:lnSpc>
                <a:spcPct val="80000"/>
              </a:lnSpc>
              <a:defRPr/>
            </a:pPr>
            <a:r>
              <a:rPr lang="en-US" altLang="en-US" b="1" dirty="0"/>
              <a:t>Better Coal “</a:t>
            </a:r>
            <a:r>
              <a:rPr lang="en-US" altLang="en-US" b="1" dirty="0" err="1"/>
              <a:t>Chulha</a:t>
            </a:r>
            <a:r>
              <a:rPr lang="en-US" altLang="en-US" b="1" dirty="0"/>
              <a:t>” ? Better fuel ?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en-US" b="1" dirty="0"/>
              <a:t>Free electricity ?</a:t>
            </a:r>
          </a:p>
          <a:p>
            <a:pPr lvl="1">
              <a:lnSpc>
                <a:spcPct val="80000"/>
              </a:lnSpc>
              <a:defRPr/>
            </a:pPr>
            <a:endParaRPr lang="en-US" altLang="en-US" b="1" dirty="0"/>
          </a:p>
          <a:p>
            <a:pPr>
              <a:lnSpc>
                <a:spcPct val="80000"/>
              </a:lnSpc>
              <a:defRPr/>
            </a:pPr>
            <a:r>
              <a:rPr lang="en-US" altLang="en-US" b="1" dirty="0"/>
              <a:t>Improved Road Design to prevent dust from gathering on the roads and prevent  resuspension</a:t>
            </a:r>
          </a:p>
        </p:txBody>
      </p:sp>
    </p:spTree>
    <p:extLst>
      <p:ext uri="{BB962C8B-B14F-4D97-AF65-F5344CB8AC3E}">
        <p14:creationId xmlns:p14="http://schemas.microsoft.com/office/powerpoint/2010/main" val="41710496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2078038" y="2244725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altLang="en-US" b="1" dirty="0"/>
              <a:t>Please see </a:t>
            </a:r>
            <a:br>
              <a:rPr lang="en-IN" altLang="en-US" b="1" dirty="0"/>
            </a:br>
            <a:r>
              <a:rPr lang="en-IN" altLang="en-US" b="1" dirty="0"/>
              <a:t>20 Questions </a:t>
            </a:r>
            <a:r>
              <a:rPr lang="en-IN" altLang="en-US" b="1" dirty="0" err="1"/>
              <a:t>ppt</a:t>
            </a:r>
            <a:r>
              <a:rPr lang="en-IN" altLang="en-US" b="1" dirty="0"/>
              <a:t> </a:t>
            </a:r>
            <a:br>
              <a:rPr lang="en-IN" altLang="en-US" b="1" dirty="0"/>
            </a:br>
            <a:r>
              <a:rPr lang="en-IN" altLang="en-US" b="1" dirty="0"/>
              <a:t>for </a:t>
            </a:r>
            <a:br>
              <a:rPr lang="en-IN" altLang="en-US" b="1" dirty="0"/>
            </a:br>
            <a:r>
              <a:rPr lang="en-IN" altLang="en-US" b="1" dirty="0"/>
              <a:t>Exam related questions</a:t>
            </a:r>
          </a:p>
        </p:txBody>
      </p:sp>
      <p:sp>
        <p:nvSpPr>
          <p:cNvPr id="7475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591F3B-A116-4F2A-9E6C-E3D0A44F68E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867671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535092-0C46-46BB-9D24-9F2427DF6B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Thank you for your Committed Engagement in the Classes</a:t>
            </a:r>
            <a:br>
              <a:rPr lang="en-IN" dirty="0"/>
            </a:br>
            <a:endParaRPr lang="en-IN" dirty="0"/>
          </a:p>
        </p:txBody>
      </p:sp>
      <p:pic>
        <p:nvPicPr>
          <p:cNvPr id="7" name="Graphic 6" descr="Clapping hands">
            <a:extLst>
              <a:ext uri="{FF2B5EF4-FFF2-40B4-BE49-F238E27FC236}">
                <a16:creationId xmlns:a16="http://schemas.microsoft.com/office/drawing/2014/main" id="{6BCCA06C-8289-468C-AA74-3C451FCB4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4216" y="2971799"/>
            <a:ext cx="2872409" cy="287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76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980DDD2C-92E4-4CF4-ADEA-A519795BE8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/>
              <a:t>Air Pollution Control - Gases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502A1DD2-EF16-4B13-80D4-B45E9472D4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Absorption</a:t>
            </a:r>
          </a:p>
          <a:p>
            <a:endParaRPr lang="en-US" altLang="en-US"/>
          </a:p>
          <a:p>
            <a:r>
              <a:rPr lang="en-US" altLang="en-US"/>
              <a:t>Adsorption</a:t>
            </a:r>
          </a:p>
          <a:p>
            <a:endParaRPr lang="en-US" altLang="en-US"/>
          </a:p>
          <a:p>
            <a:r>
              <a:rPr lang="en-US" altLang="en-US"/>
              <a:t>Incineration</a:t>
            </a:r>
          </a:p>
          <a:p>
            <a:endParaRPr lang="en-US" altLang="en-US"/>
          </a:p>
          <a:p>
            <a:r>
              <a:rPr lang="en-US" altLang="en-US"/>
              <a:t>Chemical Reactions</a:t>
            </a:r>
          </a:p>
          <a:p>
            <a:pPr lvl="1"/>
            <a:r>
              <a:rPr lang="en-US" altLang="en-US"/>
              <a:t>Catalysts</a:t>
            </a:r>
          </a:p>
          <a:p>
            <a:pPr lvl="1"/>
            <a:r>
              <a:rPr lang="en-US" altLang="en-US"/>
              <a:t>Flue gas Desulphurisation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BBB549B5-A37E-4054-8707-9F3A2A5FEB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8AD36BD-48B4-467F-87E1-8D88123F3D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8916" name="Picture 4" descr="images (1)">
            <a:extLst>
              <a:ext uri="{FF2B5EF4-FFF2-40B4-BE49-F238E27FC236}">
                <a16:creationId xmlns:a16="http://schemas.microsoft.com/office/drawing/2014/main" id="{6F017FA7-6BF4-4527-97B1-7D8BD2CE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152400"/>
            <a:ext cx="3940175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5" descr="images (2)">
            <a:extLst>
              <a:ext uri="{FF2B5EF4-FFF2-40B4-BE49-F238E27FC236}">
                <a16:creationId xmlns:a16="http://schemas.microsoft.com/office/drawing/2014/main" id="{260D996E-C2CB-4AFF-B5A1-0AD06CDAA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057400"/>
            <a:ext cx="4648200" cy="348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87835222-E31A-49B8-838E-61BFFE72CB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FA41177B-C1F6-400D-A181-C026B167D9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9940" name="Picture 4" descr="01042008139">
            <a:extLst>
              <a:ext uri="{FF2B5EF4-FFF2-40B4-BE49-F238E27FC236}">
                <a16:creationId xmlns:a16="http://schemas.microsoft.com/office/drawing/2014/main" id="{811FD4D0-40AC-41B4-894E-E27614CBC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6" y="496888"/>
            <a:ext cx="7769225" cy="582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4865F8C1-F7D6-437B-AA08-D48241BDD6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FF207F87-8399-4326-A6E8-7959108FD1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0964" name="Picture 4" descr="colon1">
            <a:extLst>
              <a:ext uri="{FF2B5EF4-FFF2-40B4-BE49-F238E27FC236}">
                <a16:creationId xmlns:a16="http://schemas.microsoft.com/office/drawing/2014/main" id="{67C09255-293D-4F41-AA03-F5E931F49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1312864"/>
            <a:ext cx="8759825" cy="402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FA7E368E-6B57-43F2-9270-4C8BCFA629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Adsorption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7C181B9D-1017-45B9-BDB3-B6D6881C42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1988" name="Picture 4" descr="images (24)">
            <a:extLst>
              <a:ext uri="{FF2B5EF4-FFF2-40B4-BE49-F238E27FC236}">
                <a16:creationId xmlns:a16="http://schemas.microsoft.com/office/drawing/2014/main" id="{28EE3E44-AE1A-48A6-B65D-7F943B25A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95400"/>
            <a:ext cx="4800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5" descr="images (25)">
            <a:extLst>
              <a:ext uri="{FF2B5EF4-FFF2-40B4-BE49-F238E27FC236}">
                <a16:creationId xmlns:a16="http://schemas.microsoft.com/office/drawing/2014/main" id="{75D26BC7-063A-4027-9B89-CF9104CE4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50" y="1676400"/>
            <a:ext cx="30289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996</Words>
  <Application>Microsoft Office PowerPoint</Application>
  <PresentationFormat>Widescreen</PresentationFormat>
  <Paragraphs>182</Paragraphs>
  <Slides>45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Symbol</vt:lpstr>
      <vt:lpstr>Wingdings</vt:lpstr>
      <vt:lpstr>Office Theme</vt:lpstr>
      <vt:lpstr>Slide</vt:lpstr>
      <vt:lpstr>Chart</vt:lpstr>
      <vt:lpstr> Air Quality – L7</vt:lpstr>
      <vt:lpstr>PowerPoint Presentation</vt:lpstr>
      <vt:lpstr>Air Pollution Control - PM</vt:lpstr>
      <vt:lpstr>Control of Gaseous Pollutants</vt:lpstr>
      <vt:lpstr>Air Pollution Control - Gases</vt:lpstr>
      <vt:lpstr>PowerPoint Presentation</vt:lpstr>
      <vt:lpstr>PowerPoint Presentation</vt:lpstr>
      <vt:lpstr>PowerPoint Presentation</vt:lpstr>
      <vt:lpstr>Adsorption</vt:lpstr>
      <vt:lpstr>PowerPoint Presentation</vt:lpstr>
      <vt:lpstr>Incinerators - Flares</vt:lpstr>
      <vt:lpstr>PowerPoint Presentation</vt:lpstr>
      <vt:lpstr>PowerPoint Presentation</vt:lpstr>
      <vt:lpstr>To Learn Today</vt:lpstr>
      <vt:lpstr>Key Steps in Air Quality Management (AQM)</vt:lpstr>
      <vt:lpstr>PowerPoint Presentation</vt:lpstr>
      <vt:lpstr>Chandrapur A Case Study</vt:lpstr>
      <vt:lpstr>Map of Emission Sources and  AAQ Monitoring Stations in Chandrapur</vt:lpstr>
      <vt:lpstr>Annual Variation of NOx, SO2, RSPM and SPM Concentrations at the Six Monitoring Stations in Chandrapur, Averaged Over the period from 2004 to 2013 </vt:lpstr>
      <vt:lpstr>PowerPoint Presentation</vt:lpstr>
      <vt:lpstr>PowerPoint Presentation</vt:lpstr>
      <vt:lpstr>Input Data for Air Quality Modeling </vt:lpstr>
      <vt:lpstr>PowerPoint Presentation</vt:lpstr>
      <vt:lpstr>PowerPoint Presentation</vt:lpstr>
      <vt:lpstr>Comparison between outputs of AERMOD annual averaged PM10 concentration isopleths using input of MM5 data and Reanalysis data</vt:lpstr>
      <vt:lpstr>Model Results for the PM  at the  Six NAMP Stations</vt:lpstr>
      <vt:lpstr>Map of Emission Sources and  AAQ Monitoring Stations in Chandrapur</vt:lpstr>
      <vt:lpstr>Map of Emission Sources and  AAQ Monitoring Stations in Chandrapur</vt:lpstr>
      <vt:lpstr>Comparison between  PM10 of  Annual Average AERMOD Predictions for Point, Mine, Line and Other Area Sources  with  NAMP Observations for Year 2014</vt:lpstr>
      <vt:lpstr>Contribution from Point, Line and Area sources  to the PM10 Measured  at the 6 NAMP Stations  is  2 - 32% in the worst seasonal case scenario   and  Only point sources contribution is 2-6% in ground level mass concentrations</vt:lpstr>
      <vt:lpstr>Diagnostics</vt:lpstr>
      <vt:lpstr>  FUGITIVES  Use of Episodic Events  to do the detective work    1. Rain versus No-Rains   2. Miners’ strike  </vt:lpstr>
      <vt:lpstr>Next two slides show the difference between  Winter and Monsoon measurements (The fugitive dust is missing during monsoons) </vt:lpstr>
      <vt:lpstr>Morning And Evening Hour PM10 And PM2.5 Measurements At 11-point Loop Locations For  Winter Season, 2014 </vt:lpstr>
      <vt:lpstr>Morning and Evening Hour PM10 And PM2.5 Measurements at 11-point Loop Locations for  Monsoon Season, 2014 </vt:lpstr>
      <vt:lpstr>Tri-modal Particle Size Distribution  </vt:lpstr>
      <vt:lpstr>Coarse mode  was absent when it rained (Next slide)</vt:lpstr>
      <vt:lpstr>Spatial Variations in Particle Mass Size Distributions Over Chandrapur Region</vt:lpstr>
      <vt:lpstr>Effect of Rainfall on PM2.5 and PM10 – 2016 - Pune </vt:lpstr>
      <vt:lpstr>Effect of Rainfall on PM  (2-year CAAQMS data) - Navi Mumbai</vt:lpstr>
      <vt:lpstr>Miners’ Strike as an  Episodic Event</vt:lpstr>
      <vt:lpstr>Comparison between PM10 and PM2.5, and   Black Carbon (BC) Levels on the Day of Workers’ Strike with Levels on a Subsequent Day  When  Mining Operations Resumed</vt:lpstr>
      <vt:lpstr>Case Study - Chandrapur</vt:lpstr>
      <vt:lpstr>Please see  20 Questions ppt  for  Exam related questions</vt:lpstr>
      <vt:lpstr>Thank you for your Committed Engagement in the Classes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VSETHI</dc:creator>
  <cp:lastModifiedBy>Virendra Sethi</cp:lastModifiedBy>
  <cp:revision>7</cp:revision>
  <dcterms:created xsi:type="dcterms:W3CDTF">2020-01-23T03:43:41Z</dcterms:created>
  <dcterms:modified xsi:type="dcterms:W3CDTF">2020-09-01T05:25:28Z</dcterms:modified>
</cp:coreProperties>
</file>